
<file path=[Content_Types].xml><?xml version="1.0" encoding="utf-8"?>
<Types xmlns="http://schemas.openxmlformats.org/package/2006/content-types">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comments+xml" PartName="/ppt/comments/comment1.xml"/>
  <Override ContentType="application/vnd.openxmlformats-officedocument.presentationml.comments+xml" PartName="/ppt/comments/comment2.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3.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commentAuthors+xml" PartName="/ppt/commentAuthors.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Lst>
  <p:sldSz cy="5143500" cx="9144000"/>
  <p:notesSz cx="6858000" cy="9144000"/>
  <p:embeddedFontLst>
    <p:embeddedFont>
      <p:font typeface="Figtree"/>
      <p:regular r:id="rId30"/>
      <p:bold r:id="rId31"/>
      <p:italic r:id="rId32"/>
      <p:boldItalic r:id="rId33"/>
    </p:embeddedFont>
    <p:embeddedFont>
      <p:font typeface="Figtree Black"/>
      <p:bold r:id="rId34"/>
      <p:boldItalic r:id="rId35"/>
    </p:embeddedFont>
    <p:embeddedFont>
      <p:font typeface="Figtree ExtraBold"/>
      <p:bold r:id="rId36"/>
      <p:boldItalic r:id="rId37"/>
    </p:embeddedFont>
    <p:embeddedFont>
      <p:font typeface="Figtree Light"/>
      <p:regular r:id="rId38"/>
      <p:bold r:id="rId39"/>
      <p:italic r:id="rId40"/>
      <p:boldItalic r:id="rId41"/>
    </p:embeddedFont>
    <p:embeddedFont>
      <p:font typeface="Figtree SemiBold"/>
      <p:regular r:id="rId42"/>
      <p:bold r:id="rId43"/>
      <p:italic r:id="rId44"/>
      <p:boldItalic r:id="rId45"/>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commentAuthors.xml><?xml version="1.0" encoding="utf-8"?>
<p:cmAuthor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Author clrIdx="0" id="0" initials="" lastIdx="4" name="Andrea JE"/>
</p:cmAuthorLst>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FigtreeLight-italic.fntdata"/><Relationship Id="rId20" Type="http://schemas.openxmlformats.org/officeDocument/2006/relationships/slide" Target="slides/slide14.xml"/><Relationship Id="rId42" Type="http://schemas.openxmlformats.org/officeDocument/2006/relationships/font" Target="fonts/FigtreeSemiBold-regular.fntdata"/><Relationship Id="rId41" Type="http://schemas.openxmlformats.org/officeDocument/2006/relationships/font" Target="fonts/FigtreeLight-boldItalic.fntdata"/><Relationship Id="rId22" Type="http://schemas.openxmlformats.org/officeDocument/2006/relationships/slide" Target="slides/slide16.xml"/><Relationship Id="rId44" Type="http://schemas.openxmlformats.org/officeDocument/2006/relationships/font" Target="fonts/FigtreeSemiBold-italic.fntdata"/><Relationship Id="rId21" Type="http://schemas.openxmlformats.org/officeDocument/2006/relationships/slide" Target="slides/slide15.xml"/><Relationship Id="rId43" Type="http://schemas.openxmlformats.org/officeDocument/2006/relationships/font" Target="fonts/FigtreeSemiBold-bold.fntdata"/><Relationship Id="rId24" Type="http://schemas.openxmlformats.org/officeDocument/2006/relationships/slide" Target="slides/slide18.xml"/><Relationship Id="rId23" Type="http://schemas.openxmlformats.org/officeDocument/2006/relationships/slide" Target="slides/slide17.xml"/><Relationship Id="rId45" Type="http://schemas.openxmlformats.org/officeDocument/2006/relationships/font" Target="fonts/FigtreeSemiBold-boldItalic.fnt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commentAuthors" Target="commentAuthors.xml"/><Relationship Id="rId9" Type="http://schemas.openxmlformats.org/officeDocument/2006/relationships/slide" Target="slides/slide3.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5" Type="http://schemas.openxmlformats.org/officeDocument/2006/relationships/slideMaster" Target="slideMasters/slideMaster1.xml"/><Relationship Id="rId6" Type="http://schemas.openxmlformats.org/officeDocument/2006/relationships/notesMaster" Target="notesMasters/notesMaster1.xml"/><Relationship Id="rId29" Type="http://schemas.openxmlformats.org/officeDocument/2006/relationships/slide" Target="slides/slide23.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font" Target="fonts/Figtree-bold.fntdata"/><Relationship Id="rId30" Type="http://schemas.openxmlformats.org/officeDocument/2006/relationships/font" Target="fonts/Figtree-regular.fntdata"/><Relationship Id="rId11" Type="http://schemas.openxmlformats.org/officeDocument/2006/relationships/slide" Target="slides/slide5.xml"/><Relationship Id="rId33" Type="http://schemas.openxmlformats.org/officeDocument/2006/relationships/font" Target="fonts/Figtree-boldItalic.fntdata"/><Relationship Id="rId10" Type="http://schemas.openxmlformats.org/officeDocument/2006/relationships/slide" Target="slides/slide4.xml"/><Relationship Id="rId32" Type="http://schemas.openxmlformats.org/officeDocument/2006/relationships/font" Target="fonts/Figtree-italic.fntdata"/><Relationship Id="rId13" Type="http://schemas.openxmlformats.org/officeDocument/2006/relationships/slide" Target="slides/slide7.xml"/><Relationship Id="rId35" Type="http://schemas.openxmlformats.org/officeDocument/2006/relationships/font" Target="fonts/FigtreeBlack-boldItalic.fntdata"/><Relationship Id="rId12" Type="http://schemas.openxmlformats.org/officeDocument/2006/relationships/slide" Target="slides/slide6.xml"/><Relationship Id="rId34" Type="http://schemas.openxmlformats.org/officeDocument/2006/relationships/font" Target="fonts/FigtreeBlack-bold.fntdata"/><Relationship Id="rId15" Type="http://schemas.openxmlformats.org/officeDocument/2006/relationships/slide" Target="slides/slide9.xml"/><Relationship Id="rId37" Type="http://schemas.openxmlformats.org/officeDocument/2006/relationships/font" Target="fonts/FigtreeExtraBold-boldItalic.fntdata"/><Relationship Id="rId14" Type="http://schemas.openxmlformats.org/officeDocument/2006/relationships/slide" Target="slides/slide8.xml"/><Relationship Id="rId36" Type="http://schemas.openxmlformats.org/officeDocument/2006/relationships/font" Target="fonts/FigtreeExtraBold-bold.fntdata"/><Relationship Id="rId17" Type="http://schemas.openxmlformats.org/officeDocument/2006/relationships/slide" Target="slides/slide11.xml"/><Relationship Id="rId39" Type="http://schemas.openxmlformats.org/officeDocument/2006/relationships/font" Target="fonts/FigtreeLight-bold.fntdata"/><Relationship Id="rId16" Type="http://schemas.openxmlformats.org/officeDocument/2006/relationships/slide" Target="slides/slide10.xml"/><Relationship Id="rId38" Type="http://schemas.openxmlformats.org/officeDocument/2006/relationships/font" Target="fonts/FigtreeLight-regular.fntdata"/><Relationship Id="rId19" Type="http://schemas.openxmlformats.org/officeDocument/2006/relationships/slide" Target="slides/slide13.xml"/><Relationship Id="rId18" Type="http://schemas.openxmlformats.org/officeDocument/2006/relationships/slide" Target="slides/slide12.xml"/></Relationships>
</file>

<file path=ppt/comments/comment1.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1" dt="2025-09-24T17:28:53.386">
    <p:pos x="6000" y="0"/>
    <p:text>@gerardo.kanahuati@talentozeus.com 
Algo destacado es mencionar que por ejemplo, en este caso de éxito no hubo acciones en la dimensión de balance, porque la encuesta indicó que en esa área la gente estaba contenta.</p:text>
  </p:cm>
  <p:cm authorId="0" idx="2" dt="2025-09-24T17:25:26.269">
    <p:pos x="6000" y="100"/>
    <p:text>@gerardo.kanahuati@talentozeus.com 
Orgullo y pertenencia
Ceremonias de premiación es una cosa interna de awards para la gente con premios onda "el que nunca está de malas", reconocimientos enfocados en el ambiente laboral.
Distintivos físicos como el termo la playera y tal.</p:text>
  </p:cm>
  <p:cm authorId="0" idx="3" dt="2025-09-24T17:23:41.942">
    <p:pos x="6000" y="200"/>
    <p:text>@gerardo.kanahuati@talentozeus.com 
Liderazgo
Viernes de guardia se refiere a la rotación de personal los viernes para dar flexibilidad laboral sin descuidar la operación. 
Reuniones equipo director es que los colaboradores tengan acceso directo al director de la empresa para dar cercanía.
Comunicados mensuales va para generar empatía y comunidad.</p:text>
  </p:cm>
</p:cmLst>
</file>

<file path=ppt/comments/comment2.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4" dt="2025-09-12T20:25:38.678">
    <p:pos x="6000" y="0"/>
    <p:text>Se abre Q&amp;A del público</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 name="Shape 55"/>
        <p:cNvGrpSpPr/>
        <p:nvPr/>
      </p:nvGrpSpPr>
      <p:grpSpPr>
        <a:xfrm>
          <a:off x="0" y="0"/>
          <a:ext cx="0" cy="0"/>
          <a:chOff x="0" y="0"/>
          <a:chExt cx="0" cy="0"/>
        </a:xfrm>
      </p:grpSpPr>
      <p:sp>
        <p:nvSpPr>
          <p:cNvPr id="56" name="Google Shape;56;g7f84bb513b0a1de1_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7" name="Google Shape;57;g7f84bb513b0a1de1_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1" name="Shape 231"/>
        <p:cNvGrpSpPr/>
        <p:nvPr/>
      </p:nvGrpSpPr>
      <p:grpSpPr>
        <a:xfrm>
          <a:off x="0" y="0"/>
          <a:ext cx="0" cy="0"/>
          <a:chOff x="0" y="0"/>
          <a:chExt cx="0" cy="0"/>
        </a:xfrm>
      </p:grpSpPr>
      <p:sp>
        <p:nvSpPr>
          <p:cNvPr id="232" name="Google Shape;232;g38a5593e0a6_0_4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3" name="Google Shape;233;g38a5593e0a6_0_4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0" name="Shape 260"/>
        <p:cNvGrpSpPr/>
        <p:nvPr/>
      </p:nvGrpSpPr>
      <p:grpSpPr>
        <a:xfrm>
          <a:off x="0" y="0"/>
          <a:ext cx="0" cy="0"/>
          <a:chOff x="0" y="0"/>
          <a:chExt cx="0" cy="0"/>
        </a:xfrm>
      </p:grpSpPr>
      <p:sp>
        <p:nvSpPr>
          <p:cNvPr id="261" name="Google Shape;261;g38a6a4a529b_0_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2" name="Google Shape;262;g38a6a4a529b_0_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7" name="Shape 277"/>
        <p:cNvGrpSpPr/>
        <p:nvPr/>
      </p:nvGrpSpPr>
      <p:grpSpPr>
        <a:xfrm>
          <a:off x="0" y="0"/>
          <a:ext cx="0" cy="0"/>
          <a:chOff x="0" y="0"/>
          <a:chExt cx="0" cy="0"/>
        </a:xfrm>
      </p:grpSpPr>
      <p:sp>
        <p:nvSpPr>
          <p:cNvPr id="278" name="Google Shape;278;g38a5593e0a6_0_2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9" name="Google Shape;279;g38a5593e0a6_0_2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2" name="Shape 302"/>
        <p:cNvGrpSpPr/>
        <p:nvPr/>
      </p:nvGrpSpPr>
      <p:grpSpPr>
        <a:xfrm>
          <a:off x="0" y="0"/>
          <a:ext cx="0" cy="0"/>
          <a:chOff x="0" y="0"/>
          <a:chExt cx="0" cy="0"/>
        </a:xfrm>
      </p:grpSpPr>
      <p:sp>
        <p:nvSpPr>
          <p:cNvPr id="303" name="Google Shape;303;g38a5593e0a6_0_39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4" name="Google Shape;304;g38a5593e0a6_0_39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8" name="Shape 318"/>
        <p:cNvGrpSpPr/>
        <p:nvPr/>
      </p:nvGrpSpPr>
      <p:grpSpPr>
        <a:xfrm>
          <a:off x="0" y="0"/>
          <a:ext cx="0" cy="0"/>
          <a:chOff x="0" y="0"/>
          <a:chExt cx="0" cy="0"/>
        </a:xfrm>
      </p:grpSpPr>
      <p:sp>
        <p:nvSpPr>
          <p:cNvPr id="319" name="Google Shape;319;g7f84bb513b0a1de1_27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0" name="Google Shape;320;g7f84bb513b0a1de1_2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5" name="Shape 335"/>
        <p:cNvGrpSpPr/>
        <p:nvPr/>
      </p:nvGrpSpPr>
      <p:grpSpPr>
        <a:xfrm>
          <a:off x="0" y="0"/>
          <a:ext cx="0" cy="0"/>
          <a:chOff x="0" y="0"/>
          <a:chExt cx="0" cy="0"/>
        </a:xfrm>
      </p:grpSpPr>
      <p:sp>
        <p:nvSpPr>
          <p:cNvPr id="336" name="Google Shape;336;g38a6a4a529b_0_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7" name="Google Shape;337;g38a6a4a529b_0_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6" name="Shape 356"/>
        <p:cNvGrpSpPr/>
        <p:nvPr/>
      </p:nvGrpSpPr>
      <p:grpSpPr>
        <a:xfrm>
          <a:off x="0" y="0"/>
          <a:ext cx="0" cy="0"/>
          <a:chOff x="0" y="0"/>
          <a:chExt cx="0" cy="0"/>
        </a:xfrm>
      </p:grpSpPr>
      <p:sp>
        <p:nvSpPr>
          <p:cNvPr id="357" name="Google Shape;357;g38235a9f014_2_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8" name="Google Shape;358;g38235a9f014_2_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3" name="Shape 373"/>
        <p:cNvGrpSpPr/>
        <p:nvPr/>
      </p:nvGrpSpPr>
      <p:grpSpPr>
        <a:xfrm>
          <a:off x="0" y="0"/>
          <a:ext cx="0" cy="0"/>
          <a:chOff x="0" y="0"/>
          <a:chExt cx="0" cy="0"/>
        </a:xfrm>
      </p:grpSpPr>
      <p:sp>
        <p:nvSpPr>
          <p:cNvPr id="374" name="Google Shape;374;g38a5593e0a6_0_4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5" name="Google Shape;375;g38a5593e0a6_0_4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8" name="Shape 398"/>
        <p:cNvGrpSpPr/>
        <p:nvPr/>
      </p:nvGrpSpPr>
      <p:grpSpPr>
        <a:xfrm>
          <a:off x="0" y="0"/>
          <a:ext cx="0" cy="0"/>
          <a:chOff x="0" y="0"/>
          <a:chExt cx="0" cy="0"/>
        </a:xfrm>
      </p:grpSpPr>
      <p:sp>
        <p:nvSpPr>
          <p:cNvPr id="399" name="Google Shape;399;g38a5593e0a6_0_4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0" name="Google Shape;400;g38a5593e0a6_0_4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6" name="Shape 436"/>
        <p:cNvGrpSpPr/>
        <p:nvPr/>
      </p:nvGrpSpPr>
      <p:grpSpPr>
        <a:xfrm>
          <a:off x="0" y="0"/>
          <a:ext cx="0" cy="0"/>
          <a:chOff x="0" y="0"/>
          <a:chExt cx="0" cy="0"/>
        </a:xfrm>
      </p:grpSpPr>
      <p:sp>
        <p:nvSpPr>
          <p:cNvPr id="437" name="Google Shape;437;g38a6a4a529b_0_6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8" name="Google Shape;438;g38a6a4a529b_0_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 name="Shape 61"/>
        <p:cNvGrpSpPr/>
        <p:nvPr/>
      </p:nvGrpSpPr>
      <p:grpSpPr>
        <a:xfrm>
          <a:off x="0" y="0"/>
          <a:ext cx="0" cy="0"/>
          <a:chOff x="0" y="0"/>
          <a:chExt cx="0" cy="0"/>
        </a:xfrm>
      </p:grpSpPr>
      <p:sp>
        <p:nvSpPr>
          <p:cNvPr id="62" name="Google Shape;62;g37f83ab06fb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3" name="Google Shape;63;g37f83ab06fb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4" name="Shape 484"/>
        <p:cNvGrpSpPr/>
        <p:nvPr/>
      </p:nvGrpSpPr>
      <p:grpSpPr>
        <a:xfrm>
          <a:off x="0" y="0"/>
          <a:ext cx="0" cy="0"/>
          <a:chOff x="0" y="0"/>
          <a:chExt cx="0" cy="0"/>
        </a:xfrm>
      </p:grpSpPr>
      <p:sp>
        <p:nvSpPr>
          <p:cNvPr id="485" name="Google Shape;485;g38a5593e0a6_0_4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6" name="Google Shape;486;g38a5593e0a6_0_4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9" name="Shape 529"/>
        <p:cNvGrpSpPr/>
        <p:nvPr/>
      </p:nvGrpSpPr>
      <p:grpSpPr>
        <a:xfrm>
          <a:off x="0" y="0"/>
          <a:ext cx="0" cy="0"/>
          <a:chOff x="0" y="0"/>
          <a:chExt cx="0" cy="0"/>
        </a:xfrm>
      </p:grpSpPr>
      <p:sp>
        <p:nvSpPr>
          <p:cNvPr id="530" name="Google Shape;530;g38a6a4a529b_0_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31" name="Google Shape;531;g38a6a4a529b_0_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3" name="Shape 553"/>
        <p:cNvGrpSpPr/>
        <p:nvPr/>
      </p:nvGrpSpPr>
      <p:grpSpPr>
        <a:xfrm>
          <a:off x="0" y="0"/>
          <a:ext cx="0" cy="0"/>
          <a:chOff x="0" y="0"/>
          <a:chExt cx="0" cy="0"/>
        </a:xfrm>
      </p:grpSpPr>
      <p:sp>
        <p:nvSpPr>
          <p:cNvPr id="554" name="Google Shape;554;g38a5593e0a6_0_4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55" name="Google Shape;555;g38a5593e0a6_0_4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9" name="Shape 579"/>
        <p:cNvGrpSpPr/>
        <p:nvPr/>
      </p:nvGrpSpPr>
      <p:grpSpPr>
        <a:xfrm>
          <a:off x="0" y="0"/>
          <a:ext cx="0" cy="0"/>
          <a:chOff x="0" y="0"/>
          <a:chExt cx="0" cy="0"/>
        </a:xfrm>
      </p:grpSpPr>
      <p:sp>
        <p:nvSpPr>
          <p:cNvPr id="580" name="Google Shape;580;g37e0732f8d2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81" name="Google Shape;581;g37e0732f8d2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 name="Shape 83"/>
        <p:cNvGrpSpPr/>
        <p:nvPr/>
      </p:nvGrpSpPr>
      <p:grpSpPr>
        <a:xfrm>
          <a:off x="0" y="0"/>
          <a:ext cx="0" cy="0"/>
          <a:chOff x="0" y="0"/>
          <a:chExt cx="0" cy="0"/>
        </a:xfrm>
      </p:grpSpPr>
      <p:sp>
        <p:nvSpPr>
          <p:cNvPr id="84" name="Google Shape;84;g381159c47f6_0_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5" name="Google Shape;85;g381159c47f6_0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 name="Shape 92"/>
        <p:cNvGrpSpPr/>
        <p:nvPr/>
      </p:nvGrpSpPr>
      <p:grpSpPr>
        <a:xfrm>
          <a:off x="0" y="0"/>
          <a:ext cx="0" cy="0"/>
          <a:chOff x="0" y="0"/>
          <a:chExt cx="0" cy="0"/>
        </a:xfrm>
      </p:grpSpPr>
      <p:sp>
        <p:nvSpPr>
          <p:cNvPr id="93" name="Google Shape;93;g7f84bb513b0a1de1_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4" name="Google Shape;94;g7f84bb513b0a1de1_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 name="Shape 108"/>
        <p:cNvGrpSpPr/>
        <p:nvPr/>
      </p:nvGrpSpPr>
      <p:grpSpPr>
        <a:xfrm>
          <a:off x="0" y="0"/>
          <a:ext cx="0" cy="0"/>
          <a:chOff x="0" y="0"/>
          <a:chExt cx="0" cy="0"/>
        </a:xfrm>
      </p:grpSpPr>
      <p:sp>
        <p:nvSpPr>
          <p:cNvPr id="109" name="Google Shape;109;g37e0732f8d2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0" name="Google Shape;110;g37e0732f8d2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5" name="Shape 145"/>
        <p:cNvGrpSpPr/>
        <p:nvPr/>
      </p:nvGrpSpPr>
      <p:grpSpPr>
        <a:xfrm>
          <a:off x="0" y="0"/>
          <a:ext cx="0" cy="0"/>
          <a:chOff x="0" y="0"/>
          <a:chExt cx="0" cy="0"/>
        </a:xfrm>
      </p:grpSpPr>
      <p:sp>
        <p:nvSpPr>
          <p:cNvPr id="146" name="Google Shape;146;g38a5593e0a6_0_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7" name="Google Shape;147;g38a5593e0a6_0_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6" name="Shape 166"/>
        <p:cNvGrpSpPr/>
        <p:nvPr/>
      </p:nvGrpSpPr>
      <p:grpSpPr>
        <a:xfrm>
          <a:off x="0" y="0"/>
          <a:ext cx="0" cy="0"/>
          <a:chOff x="0" y="0"/>
          <a:chExt cx="0" cy="0"/>
        </a:xfrm>
      </p:grpSpPr>
      <p:sp>
        <p:nvSpPr>
          <p:cNvPr id="167" name="Google Shape;167;g38a6a4a529b_0_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8" name="Google Shape;168;g38a6a4a529b_0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2" name="Shape 192"/>
        <p:cNvGrpSpPr/>
        <p:nvPr/>
      </p:nvGrpSpPr>
      <p:grpSpPr>
        <a:xfrm>
          <a:off x="0" y="0"/>
          <a:ext cx="0" cy="0"/>
          <a:chOff x="0" y="0"/>
          <a:chExt cx="0" cy="0"/>
        </a:xfrm>
      </p:grpSpPr>
      <p:sp>
        <p:nvSpPr>
          <p:cNvPr id="193" name="Google Shape;193;g38a6a4a529b_0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4" name="Google Shape;194;g38a6a4a529b_0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4" name="Shape 214"/>
        <p:cNvGrpSpPr/>
        <p:nvPr/>
      </p:nvGrpSpPr>
      <p:grpSpPr>
        <a:xfrm>
          <a:off x="0" y="0"/>
          <a:ext cx="0" cy="0"/>
          <a:chOff x="0" y="0"/>
          <a:chExt cx="0" cy="0"/>
        </a:xfrm>
      </p:grpSpPr>
      <p:sp>
        <p:nvSpPr>
          <p:cNvPr id="215" name="Google Shape;215;g38a6a4a529b_0_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6" name="Google Shape;216;g38a6a4a529b_0_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2.png"/><Relationship Id="rId3"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3.png"/><Relationship Id="rId3" Type="http://schemas.openxmlformats.org/officeDocument/2006/relationships/image" Target="../media/image1.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4.png"/><Relationship Id="rId3" Type="http://schemas.openxmlformats.org/officeDocument/2006/relationships/image" Target="../media/image1.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8.png"/><Relationship Id="rId3"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9.png"/><Relationship Id="rId3"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1.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4.png"/><Relationship Id="rId3" Type="http://schemas.openxmlformats.org/officeDocument/2006/relationships/image" Target="../media/image1.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blipFill>
          <a:blip r:embed="rId2">
            <a:alphaModFix/>
          </a:blip>
          <a:stretch>
            <a:fillRect/>
          </a:stretch>
        </a:blipFill>
      </p:bgPr>
    </p:bg>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s"/>
              <a:t>‹#›</a:t>
            </a:fld>
            <a:endParaRPr/>
          </a:p>
        </p:txBody>
      </p:sp>
      <p:pic>
        <p:nvPicPr>
          <p:cNvPr id="13" name="Google Shape;13;p2" title="isologo_fullcolor.png"/>
          <p:cNvPicPr preferRelativeResize="0"/>
          <p:nvPr/>
        </p:nvPicPr>
        <p:blipFill>
          <a:blip r:embed="rId3">
            <a:alphaModFix/>
          </a:blip>
          <a:stretch>
            <a:fillRect/>
          </a:stretch>
        </p:blipFill>
        <p:spPr>
          <a:xfrm>
            <a:off x="8062012" y="4395380"/>
            <a:ext cx="928425" cy="929300"/>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9" name="Shape 49"/>
        <p:cNvGrpSpPr/>
        <p:nvPr/>
      </p:nvGrpSpPr>
      <p:grpSpPr>
        <a:xfrm>
          <a:off x="0" y="0"/>
          <a:ext cx="0" cy="0"/>
          <a:chOff x="0" y="0"/>
          <a:chExt cx="0" cy="0"/>
        </a:xfrm>
      </p:grpSpPr>
      <p:sp>
        <p:nvSpPr>
          <p:cNvPr id="50" name="Google Shape;50;p11"/>
          <p:cNvSpPr txBox="1"/>
          <p:nvPr>
            <p:ph hasCustomPrompt="1" type="title"/>
          </p:nvPr>
        </p:nvSpPr>
        <p:spPr>
          <a:xfrm>
            <a:off x="311700" y="730150"/>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Clr>
                <a:srgbClr val="614ACA"/>
              </a:buClr>
              <a:buSzPts val="12000"/>
              <a:buNone/>
              <a:defRPr b="1" sz="12000">
                <a:solidFill>
                  <a:srgbClr val="614ACA"/>
                </a:solidFill>
              </a:defRPr>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51" name="Google Shape;51;p11"/>
          <p:cNvSpPr txBox="1"/>
          <p:nvPr>
            <p:ph idx="1" type="body"/>
          </p:nvPr>
        </p:nvSpPr>
        <p:spPr>
          <a:xfrm>
            <a:off x="311700" y="2693650"/>
            <a:ext cx="8520600" cy="15300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pic>
        <p:nvPicPr>
          <p:cNvPr id="52" name="Google Shape;52;p11" title="isologo_fullcolor.png"/>
          <p:cNvPicPr preferRelativeResize="0"/>
          <p:nvPr/>
        </p:nvPicPr>
        <p:blipFill>
          <a:blip r:embed="rId2">
            <a:alphaModFix/>
          </a:blip>
          <a:stretch>
            <a:fillRect/>
          </a:stretch>
        </p:blipFill>
        <p:spPr>
          <a:xfrm>
            <a:off x="8024414" y="4395380"/>
            <a:ext cx="928425" cy="929300"/>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3" name="Shape 53"/>
        <p:cNvGrpSpPr/>
        <p:nvPr/>
      </p:nvGrpSpPr>
      <p:grpSpPr>
        <a:xfrm>
          <a:off x="0" y="0"/>
          <a:ext cx="0" cy="0"/>
          <a:chOff x="0" y="0"/>
          <a:chExt cx="0" cy="0"/>
        </a:xfrm>
      </p:grpSpPr>
      <p:pic>
        <p:nvPicPr>
          <p:cNvPr id="54" name="Google Shape;54;p12" title="isologo_fullcolor.png"/>
          <p:cNvPicPr preferRelativeResize="0"/>
          <p:nvPr/>
        </p:nvPicPr>
        <p:blipFill>
          <a:blip r:embed="rId2">
            <a:alphaModFix/>
          </a:blip>
          <a:stretch>
            <a:fillRect/>
          </a:stretch>
        </p:blipFill>
        <p:spPr>
          <a:xfrm>
            <a:off x="8024414" y="4395380"/>
            <a:ext cx="928425" cy="929300"/>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bg>
      <p:bgPr>
        <a:blipFill>
          <a:blip r:embed="rId2">
            <a:alphaModFix/>
          </a:blip>
          <a:stretch>
            <a:fillRect/>
          </a:stretch>
        </a:blipFill>
      </p:bgPr>
    </p:bg>
    <p:spTree>
      <p:nvGrpSpPr>
        <p:cNvPr id="14" name="Shape 14"/>
        <p:cNvGrpSpPr/>
        <p:nvPr/>
      </p:nvGrpSpPr>
      <p:grpSpPr>
        <a:xfrm>
          <a:off x="0" y="0"/>
          <a:ext cx="0" cy="0"/>
          <a:chOff x="0" y="0"/>
          <a:chExt cx="0" cy="0"/>
        </a:xfrm>
      </p:grpSpPr>
      <p:sp>
        <p:nvSpPr>
          <p:cNvPr id="15" name="Google Shape;15;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6" name="Google Shape;16;p3"/>
          <p:cNvSpPr txBox="1"/>
          <p:nvPr>
            <p:ph idx="12" type="sldNum"/>
          </p:nvPr>
        </p:nvSpPr>
        <p:spPr>
          <a:xfrm>
            <a:off x="125558" y="47036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s"/>
              <a:t>‹#›</a:t>
            </a:fld>
            <a:endParaRPr/>
          </a:p>
        </p:txBody>
      </p:sp>
      <p:pic>
        <p:nvPicPr>
          <p:cNvPr id="17" name="Google Shape;17;p3" title="isologo_fullcolor.png"/>
          <p:cNvPicPr preferRelativeResize="0"/>
          <p:nvPr/>
        </p:nvPicPr>
        <p:blipFill>
          <a:blip r:embed="rId3">
            <a:alphaModFix/>
          </a:blip>
          <a:stretch>
            <a:fillRect/>
          </a:stretch>
        </p:blipFill>
        <p:spPr>
          <a:xfrm>
            <a:off x="8062012" y="4395380"/>
            <a:ext cx="928425" cy="929300"/>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bg>
      <p:bgPr>
        <a:blipFill>
          <a:blip r:embed="rId2">
            <a:alphaModFix/>
          </a:blip>
          <a:stretch>
            <a:fillRect/>
          </a:stretch>
        </a:blipFill>
      </p:bgPr>
    </p:bg>
    <p:spTree>
      <p:nvGrpSpPr>
        <p:cNvPr id="18" name="Shape 18"/>
        <p:cNvGrpSpPr/>
        <p:nvPr/>
      </p:nvGrpSpPr>
      <p:grpSpPr>
        <a:xfrm>
          <a:off x="0" y="0"/>
          <a:ext cx="0" cy="0"/>
          <a:chOff x="0" y="0"/>
          <a:chExt cx="0" cy="0"/>
        </a:xfrm>
      </p:grpSpPr>
      <p:sp>
        <p:nvSpPr>
          <p:cNvPr id="19" name="Google Shape;19;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0" name="Google Shape;20;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21" name="Google Shape;21;p4"/>
          <p:cNvSpPr txBox="1"/>
          <p:nvPr>
            <p:ph idx="12" type="sldNum"/>
          </p:nvPr>
        </p:nvSpPr>
        <p:spPr>
          <a:xfrm>
            <a:off x="125558" y="47036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s"/>
              <a:t>‹#›</a:t>
            </a:fld>
            <a:endParaRPr/>
          </a:p>
        </p:txBody>
      </p:sp>
      <p:pic>
        <p:nvPicPr>
          <p:cNvPr id="22" name="Google Shape;22;p4" title="isologo_fullcolor.png"/>
          <p:cNvPicPr preferRelativeResize="0"/>
          <p:nvPr/>
        </p:nvPicPr>
        <p:blipFill>
          <a:blip r:embed="rId3">
            <a:alphaModFix/>
          </a:blip>
          <a:stretch>
            <a:fillRect/>
          </a:stretch>
        </p:blipFill>
        <p:spPr>
          <a:xfrm>
            <a:off x="8062012" y="4395380"/>
            <a:ext cx="928425" cy="929300"/>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bg>
      <p:bgPr>
        <a:blipFill>
          <a:blip r:embed="rId2">
            <a:alphaModFix/>
          </a:blip>
          <a:stretch>
            <a:fillRect/>
          </a:stretch>
        </a:blipFill>
      </p:bgPr>
    </p:bg>
    <p:spTree>
      <p:nvGrpSpPr>
        <p:cNvPr id="23" name="Shape 23"/>
        <p:cNvGrpSpPr/>
        <p:nvPr/>
      </p:nvGrpSpPr>
      <p:grpSpPr>
        <a:xfrm>
          <a:off x="0" y="0"/>
          <a:ext cx="0" cy="0"/>
          <a:chOff x="0" y="0"/>
          <a:chExt cx="0" cy="0"/>
        </a:xfrm>
      </p:grpSpPr>
      <p:sp>
        <p:nvSpPr>
          <p:cNvPr id="24" name="Google Shape;24;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5" name="Google Shape;25;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6" name="Google Shape;26;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7" name="Google Shape;27;p5"/>
          <p:cNvSpPr txBox="1"/>
          <p:nvPr>
            <p:ph idx="12" type="sldNum"/>
          </p:nvPr>
        </p:nvSpPr>
        <p:spPr>
          <a:xfrm>
            <a:off x="125558" y="47036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s"/>
              <a:t>‹#›</a:t>
            </a:fld>
            <a:endParaRPr/>
          </a:p>
        </p:txBody>
      </p:sp>
      <p:pic>
        <p:nvPicPr>
          <p:cNvPr id="28" name="Google Shape;28;p5" title="isologo_blanco.png"/>
          <p:cNvPicPr preferRelativeResize="0"/>
          <p:nvPr/>
        </p:nvPicPr>
        <p:blipFill>
          <a:blip r:embed="rId3">
            <a:alphaModFix/>
          </a:blip>
          <a:stretch>
            <a:fillRect/>
          </a:stretch>
        </p:blipFill>
        <p:spPr>
          <a:xfrm>
            <a:off x="8086869" y="4410697"/>
            <a:ext cx="928425" cy="929313"/>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bg>
      <p:bgPr>
        <a:blipFill>
          <a:blip r:embed="rId2">
            <a:alphaModFix/>
          </a:blip>
          <a:stretch>
            <a:fillRect/>
          </a:stretch>
        </a:blipFill>
      </p:bgPr>
    </p:bg>
    <p:spTree>
      <p:nvGrpSpPr>
        <p:cNvPr id="29" name="Shape 29"/>
        <p:cNvGrpSpPr/>
        <p:nvPr/>
      </p:nvGrpSpPr>
      <p:grpSpPr>
        <a:xfrm>
          <a:off x="0" y="0"/>
          <a:ext cx="0" cy="0"/>
          <a:chOff x="0" y="0"/>
          <a:chExt cx="0" cy="0"/>
        </a:xfrm>
      </p:grpSpPr>
      <p:sp>
        <p:nvSpPr>
          <p:cNvPr id="30" name="Google Shape;30;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31" name="Google Shape;31;p6"/>
          <p:cNvSpPr txBox="1"/>
          <p:nvPr>
            <p:ph idx="12" type="sldNum"/>
          </p:nvPr>
        </p:nvSpPr>
        <p:spPr>
          <a:xfrm>
            <a:off x="125558" y="47036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s"/>
              <a:t>‹#›</a:t>
            </a:fld>
            <a:endParaRPr/>
          </a:p>
        </p:txBody>
      </p:sp>
      <p:pic>
        <p:nvPicPr>
          <p:cNvPr id="32" name="Google Shape;32;p6" title="isologo_blanco.png"/>
          <p:cNvPicPr preferRelativeResize="0"/>
          <p:nvPr/>
        </p:nvPicPr>
        <p:blipFill>
          <a:blip r:embed="rId3">
            <a:alphaModFix/>
          </a:blip>
          <a:stretch>
            <a:fillRect/>
          </a:stretch>
        </p:blipFill>
        <p:spPr>
          <a:xfrm>
            <a:off x="8099402" y="4410697"/>
            <a:ext cx="928425" cy="929313"/>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bg>
      <p:bgPr>
        <a:blipFill>
          <a:blip r:embed="rId2">
            <a:alphaModFix/>
          </a:blip>
          <a:stretch>
            <a:fillRect/>
          </a:stretch>
        </a:blipFill>
      </p:bgPr>
    </p:bg>
    <p:spTree>
      <p:nvGrpSpPr>
        <p:cNvPr id="33" name="Shape 33"/>
        <p:cNvGrpSpPr/>
        <p:nvPr/>
      </p:nvGrpSpPr>
      <p:grpSpPr>
        <a:xfrm>
          <a:off x="0" y="0"/>
          <a:ext cx="0" cy="0"/>
          <a:chOff x="0" y="0"/>
          <a:chExt cx="0" cy="0"/>
        </a:xfrm>
      </p:grpSpPr>
      <p:sp>
        <p:nvSpPr>
          <p:cNvPr id="34" name="Google Shape;34;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5" name="Google Shape;35;p7"/>
          <p:cNvSpPr txBox="1"/>
          <p:nvPr>
            <p:ph idx="1" type="body"/>
          </p:nvPr>
        </p:nvSpPr>
        <p:spPr>
          <a:xfrm>
            <a:off x="311700" y="1389600"/>
            <a:ext cx="43005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Clr>
                <a:srgbClr val="614ACA"/>
              </a:buClr>
              <a:buSzPts val="1200"/>
              <a:buChar char="●"/>
              <a:defRPr sz="1200"/>
            </a:lvl1pPr>
            <a:lvl2pPr indent="-304800" lvl="1" marL="914400">
              <a:spcBef>
                <a:spcPts val="0"/>
              </a:spcBef>
              <a:spcAft>
                <a:spcPts val="0"/>
              </a:spcAft>
              <a:buClr>
                <a:srgbClr val="614ACA"/>
              </a:buClr>
              <a:buSzPts val="1200"/>
              <a:buChar char="○"/>
              <a:defRPr sz="1200"/>
            </a:lvl2pPr>
            <a:lvl3pPr indent="-304800" lvl="2" marL="1371600">
              <a:spcBef>
                <a:spcPts val="0"/>
              </a:spcBef>
              <a:spcAft>
                <a:spcPts val="0"/>
              </a:spcAft>
              <a:buClr>
                <a:srgbClr val="614ACA"/>
              </a:buClr>
              <a:buSzPts val="1200"/>
              <a:buChar char="■"/>
              <a:defRPr sz="1200"/>
            </a:lvl3pPr>
            <a:lvl4pPr indent="-304800" lvl="3" marL="1828800">
              <a:spcBef>
                <a:spcPts val="0"/>
              </a:spcBef>
              <a:spcAft>
                <a:spcPts val="0"/>
              </a:spcAft>
              <a:buClr>
                <a:srgbClr val="614ACA"/>
              </a:buClr>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Clr>
                <a:srgbClr val="614ACA"/>
              </a:buClr>
              <a:buSzPts val="1200"/>
              <a:buChar char="■"/>
              <a:defRPr sz="1200"/>
            </a:lvl6pPr>
            <a:lvl7pPr indent="-304800" lvl="6" marL="3200400">
              <a:spcBef>
                <a:spcPts val="0"/>
              </a:spcBef>
              <a:spcAft>
                <a:spcPts val="0"/>
              </a:spcAft>
              <a:buClr>
                <a:srgbClr val="614ACA"/>
              </a:buClr>
              <a:buSzPts val="1200"/>
              <a:buChar char="●"/>
              <a:defRPr sz="1200"/>
            </a:lvl7pPr>
            <a:lvl8pPr indent="-304800" lvl="7" marL="3657600">
              <a:spcBef>
                <a:spcPts val="0"/>
              </a:spcBef>
              <a:spcAft>
                <a:spcPts val="0"/>
              </a:spcAft>
              <a:buClr>
                <a:srgbClr val="614ACA"/>
              </a:buClr>
              <a:buSzPts val="1200"/>
              <a:buChar char="○"/>
              <a:defRPr sz="1200"/>
            </a:lvl8pPr>
            <a:lvl9pPr indent="-304800" lvl="8" marL="4114800">
              <a:spcBef>
                <a:spcPts val="0"/>
              </a:spcBef>
              <a:spcAft>
                <a:spcPts val="0"/>
              </a:spcAft>
              <a:buClr>
                <a:srgbClr val="614ACA"/>
              </a:buClr>
              <a:buSzPts val="1200"/>
              <a:buChar char="■"/>
              <a:defRPr sz="1200"/>
            </a:lvl9pPr>
          </a:lstStyle>
          <a:p/>
        </p:txBody>
      </p:sp>
      <p:pic>
        <p:nvPicPr>
          <p:cNvPr id="36" name="Google Shape;36;p7" title="isologo_fullcolor.png"/>
          <p:cNvPicPr preferRelativeResize="0"/>
          <p:nvPr/>
        </p:nvPicPr>
        <p:blipFill>
          <a:blip r:embed="rId3">
            <a:alphaModFix/>
          </a:blip>
          <a:stretch>
            <a:fillRect/>
          </a:stretch>
        </p:blipFill>
        <p:spPr>
          <a:xfrm>
            <a:off x="8024414" y="4395380"/>
            <a:ext cx="928425" cy="929300"/>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blipFill>
          <a:blip r:embed="rId2">
            <a:alphaModFix/>
          </a:blip>
          <a:stretch>
            <a:fillRect/>
          </a:stretch>
        </a:blipFill>
      </p:bgPr>
    </p:bg>
    <p:spTree>
      <p:nvGrpSpPr>
        <p:cNvPr id="37" name="Shape 37"/>
        <p:cNvGrpSpPr/>
        <p:nvPr/>
      </p:nvGrpSpPr>
      <p:grpSpPr>
        <a:xfrm>
          <a:off x="0" y="0"/>
          <a:ext cx="0" cy="0"/>
          <a:chOff x="0" y="0"/>
          <a:chExt cx="0" cy="0"/>
        </a:xfrm>
      </p:grpSpPr>
      <p:sp>
        <p:nvSpPr>
          <p:cNvPr id="38" name="Google Shape;38;p8"/>
          <p:cNvSpPr txBox="1"/>
          <p:nvPr>
            <p:ph type="title"/>
          </p:nvPr>
        </p:nvSpPr>
        <p:spPr>
          <a:xfrm>
            <a:off x="640650" y="1278350"/>
            <a:ext cx="6465600" cy="26985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pic>
        <p:nvPicPr>
          <p:cNvPr id="39" name="Google Shape;39;p8" title="isologo_fullcolor.png"/>
          <p:cNvPicPr preferRelativeResize="0"/>
          <p:nvPr/>
        </p:nvPicPr>
        <p:blipFill>
          <a:blip r:embed="rId3">
            <a:alphaModFix/>
          </a:blip>
          <a:stretch>
            <a:fillRect/>
          </a:stretch>
        </p:blipFill>
        <p:spPr>
          <a:xfrm>
            <a:off x="8024414" y="4395380"/>
            <a:ext cx="928425" cy="929300"/>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40" name="Shape 40"/>
        <p:cNvGrpSpPr/>
        <p:nvPr/>
      </p:nvGrpSpPr>
      <p:grpSpPr>
        <a:xfrm>
          <a:off x="0" y="0"/>
          <a:ext cx="0" cy="0"/>
          <a:chOff x="0" y="0"/>
          <a:chExt cx="0" cy="0"/>
        </a:xfrm>
      </p:grpSpPr>
      <p:sp>
        <p:nvSpPr>
          <p:cNvPr id="41" name="Google Shape;41;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 name="Google Shape;42;p9"/>
          <p:cNvSpPr txBox="1"/>
          <p:nvPr>
            <p:ph type="title"/>
          </p:nvPr>
        </p:nvSpPr>
        <p:spPr>
          <a:xfrm>
            <a:off x="265500" y="2035300"/>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43" name="Google Shape;43;p9"/>
          <p:cNvSpPr txBox="1"/>
          <p:nvPr>
            <p:ph idx="1" type="subTitle"/>
          </p:nvPr>
        </p:nvSpPr>
        <p:spPr>
          <a:xfrm>
            <a:off x="265500" y="3605200"/>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44" name="Google Shape;44;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Clr>
                <a:srgbClr val="614ACA"/>
              </a:buClr>
              <a:buSzPts val="1800"/>
              <a:buChar char="●"/>
              <a:defRPr/>
            </a:lvl1pPr>
            <a:lvl2pPr indent="-317500" lvl="1" marL="914400">
              <a:spcBef>
                <a:spcPts val="0"/>
              </a:spcBef>
              <a:spcAft>
                <a:spcPts val="0"/>
              </a:spcAft>
              <a:buClr>
                <a:srgbClr val="614ACA"/>
              </a:buClr>
              <a:buSzPts val="1400"/>
              <a:buChar char="○"/>
              <a:defRPr/>
            </a:lvl2pPr>
            <a:lvl3pPr indent="-317500" lvl="2" marL="1371600">
              <a:spcBef>
                <a:spcPts val="0"/>
              </a:spcBef>
              <a:spcAft>
                <a:spcPts val="0"/>
              </a:spcAft>
              <a:buClr>
                <a:srgbClr val="614ACA"/>
              </a:buClr>
              <a:buSzPts val="1400"/>
              <a:buChar char="■"/>
              <a:defRPr/>
            </a:lvl3pPr>
            <a:lvl4pPr indent="-317500" lvl="3" marL="1828800">
              <a:spcBef>
                <a:spcPts val="0"/>
              </a:spcBef>
              <a:spcAft>
                <a:spcPts val="0"/>
              </a:spcAft>
              <a:buClr>
                <a:srgbClr val="614ACA"/>
              </a:buClr>
              <a:buSzPts val="1400"/>
              <a:buChar char="●"/>
              <a:defRPr/>
            </a:lvl4pPr>
            <a:lvl5pPr indent="-317500" lvl="4" marL="2286000">
              <a:spcBef>
                <a:spcPts val="0"/>
              </a:spcBef>
              <a:spcAft>
                <a:spcPts val="0"/>
              </a:spcAft>
              <a:buClr>
                <a:srgbClr val="614ACA"/>
              </a:buClr>
              <a:buSzPts val="1400"/>
              <a:buChar char="○"/>
              <a:defRPr/>
            </a:lvl5pPr>
            <a:lvl6pPr indent="-317500" lvl="5" marL="2743200">
              <a:spcBef>
                <a:spcPts val="0"/>
              </a:spcBef>
              <a:spcAft>
                <a:spcPts val="0"/>
              </a:spcAft>
              <a:buClr>
                <a:srgbClr val="614ACA"/>
              </a:buClr>
              <a:buSzPts val="1400"/>
              <a:buChar char="■"/>
              <a:defRPr/>
            </a:lvl6pPr>
            <a:lvl7pPr indent="-317500" lvl="6" marL="3200400">
              <a:spcBef>
                <a:spcPts val="0"/>
              </a:spcBef>
              <a:spcAft>
                <a:spcPts val="0"/>
              </a:spcAft>
              <a:buClr>
                <a:srgbClr val="614ACA"/>
              </a:buClr>
              <a:buSzPts val="1400"/>
              <a:buChar char="●"/>
              <a:defRPr/>
            </a:lvl7pPr>
            <a:lvl8pPr indent="-317500" lvl="7" marL="3657600">
              <a:spcBef>
                <a:spcPts val="0"/>
              </a:spcBef>
              <a:spcAft>
                <a:spcPts val="0"/>
              </a:spcAft>
              <a:buClr>
                <a:srgbClr val="614ACA"/>
              </a:buClr>
              <a:buSzPts val="1400"/>
              <a:buChar char="○"/>
              <a:defRPr/>
            </a:lvl8pPr>
            <a:lvl9pPr indent="-317500" lvl="8" marL="4114800">
              <a:spcBef>
                <a:spcPts val="0"/>
              </a:spcBef>
              <a:spcAft>
                <a:spcPts val="0"/>
              </a:spcAft>
              <a:buClr>
                <a:srgbClr val="614ACA"/>
              </a:buClr>
              <a:buSzPts val="1400"/>
              <a:buChar char="■"/>
              <a:defRPr/>
            </a:lvl9pPr>
          </a:lstStyle>
          <a:p/>
        </p:txBody>
      </p:sp>
      <p:pic>
        <p:nvPicPr>
          <p:cNvPr id="45" name="Google Shape;45;p9" title="isologo_fullcolor.png"/>
          <p:cNvPicPr preferRelativeResize="0"/>
          <p:nvPr/>
        </p:nvPicPr>
        <p:blipFill>
          <a:blip r:embed="rId2">
            <a:alphaModFix/>
          </a:blip>
          <a:stretch>
            <a:fillRect/>
          </a:stretch>
        </p:blipFill>
        <p:spPr>
          <a:xfrm>
            <a:off x="8024414" y="4395380"/>
            <a:ext cx="928425" cy="929300"/>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6" name="Shape 46"/>
        <p:cNvGrpSpPr/>
        <p:nvPr/>
      </p:nvGrpSpPr>
      <p:grpSpPr>
        <a:xfrm>
          <a:off x="0" y="0"/>
          <a:ext cx="0" cy="0"/>
          <a:chOff x="0" y="0"/>
          <a:chExt cx="0" cy="0"/>
        </a:xfrm>
      </p:grpSpPr>
      <p:sp>
        <p:nvSpPr>
          <p:cNvPr id="47" name="Google Shape;47;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pic>
        <p:nvPicPr>
          <p:cNvPr id="48" name="Google Shape;48;p10" title="isologo_fullcolor.png"/>
          <p:cNvPicPr preferRelativeResize="0"/>
          <p:nvPr/>
        </p:nvPicPr>
        <p:blipFill>
          <a:blip r:embed="rId2">
            <a:alphaModFix/>
          </a:blip>
          <a:stretch>
            <a:fillRect/>
          </a:stretch>
        </p:blipFill>
        <p:spPr>
          <a:xfrm>
            <a:off x="8024414" y="4395380"/>
            <a:ext cx="928425" cy="929300"/>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Font typeface="Figtree"/>
              <a:buNone/>
              <a:defRPr sz="2800">
                <a:solidFill>
                  <a:schemeClr val="dk1"/>
                </a:solidFill>
                <a:latin typeface="Figtree"/>
                <a:ea typeface="Figtree"/>
                <a:cs typeface="Figtree"/>
                <a:sym typeface="Figtree"/>
              </a:defRPr>
            </a:lvl1pPr>
            <a:lvl2pPr lvl="1">
              <a:spcBef>
                <a:spcPts val="0"/>
              </a:spcBef>
              <a:spcAft>
                <a:spcPts val="0"/>
              </a:spcAft>
              <a:buClr>
                <a:schemeClr val="dk1"/>
              </a:buClr>
              <a:buSzPts val="2800"/>
              <a:buFont typeface="Figtree"/>
              <a:buNone/>
              <a:defRPr sz="2800">
                <a:solidFill>
                  <a:schemeClr val="dk1"/>
                </a:solidFill>
                <a:latin typeface="Figtree"/>
                <a:ea typeface="Figtree"/>
                <a:cs typeface="Figtree"/>
                <a:sym typeface="Figtree"/>
              </a:defRPr>
            </a:lvl2pPr>
            <a:lvl3pPr lvl="2">
              <a:spcBef>
                <a:spcPts val="0"/>
              </a:spcBef>
              <a:spcAft>
                <a:spcPts val="0"/>
              </a:spcAft>
              <a:buClr>
                <a:schemeClr val="dk1"/>
              </a:buClr>
              <a:buSzPts val="2800"/>
              <a:buFont typeface="Figtree"/>
              <a:buNone/>
              <a:defRPr sz="2800">
                <a:solidFill>
                  <a:schemeClr val="dk1"/>
                </a:solidFill>
                <a:latin typeface="Figtree"/>
                <a:ea typeface="Figtree"/>
                <a:cs typeface="Figtree"/>
                <a:sym typeface="Figtree"/>
              </a:defRPr>
            </a:lvl3pPr>
            <a:lvl4pPr lvl="3">
              <a:spcBef>
                <a:spcPts val="0"/>
              </a:spcBef>
              <a:spcAft>
                <a:spcPts val="0"/>
              </a:spcAft>
              <a:buClr>
                <a:schemeClr val="dk1"/>
              </a:buClr>
              <a:buSzPts val="2800"/>
              <a:buFont typeface="Figtree"/>
              <a:buNone/>
              <a:defRPr sz="2800">
                <a:solidFill>
                  <a:schemeClr val="dk1"/>
                </a:solidFill>
                <a:latin typeface="Figtree"/>
                <a:ea typeface="Figtree"/>
                <a:cs typeface="Figtree"/>
                <a:sym typeface="Figtree"/>
              </a:defRPr>
            </a:lvl4pPr>
            <a:lvl5pPr lvl="4">
              <a:spcBef>
                <a:spcPts val="0"/>
              </a:spcBef>
              <a:spcAft>
                <a:spcPts val="0"/>
              </a:spcAft>
              <a:buClr>
                <a:schemeClr val="dk1"/>
              </a:buClr>
              <a:buSzPts val="2800"/>
              <a:buFont typeface="Figtree"/>
              <a:buNone/>
              <a:defRPr sz="2800">
                <a:solidFill>
                  <a:schemeClr val="dk1"/>
                </a:solidFill>
                <a:latin typeface="Figtree"/>
                <a:ea typeface="Figtree"/>
                <a:cs typeface="Figtree"/>
                <a:sym typeface="Figtree"/>
              </a:defRPr>
            </a:lvl5pPr>
            <a:lvl6pPr lvl="5">
              <a:spcBef>
                <a:spcPts val="0"/>
              </a:spcBef>
              <a:spcAft>
                <a:spcPts val="0"/>
              </a:spcAft>
              <a:buClr>
                <a:schemeClr val="dk1"/>
              </a:buClr>
              <a:buSzPts val="2800"/>
              <a:buFont typeface="Figtree"/>
              <a:buNone/>
              <a:defRPr sz="2800">
                <a:solidFill>
                  <a:schemeClr val="dk1"/>
                </a:solidFill>
                <a:latin typeface="Figtree"/>
                <a:ea typeface="Figtree"/>
                <a:cs typeface="Figtree"/>
                <a:sym typeface="Figtree"/>
              </a:defRPr>
            </a:lvl6pPr>
            <a:lvl7pPr lvl="6">
              <a:spcBef>
                <a:spcPts val="0"/>
              </a:spcBef>
              <a:spcAft>
                <a:spcPts val="0"/>
              </a:spcAft>
              <a:buClr>
                <a:schemeClr val="dk1"/>
              </a:buClr>
              <a:buSzPts val="2800"/>
              <a:buFont typeface="Figtree"/>
              <a:buNone/>
              <a:defRPr sz="2800">
                <a:solidFill>
                  <a:schemeClr val="dk1"/>
                </a:solidFill>
                <a:latin typeface="Figtree"/>
                <a:ea typeface="Figtree"/>
                <a:cs typeface="Figtree"/>
                <a:sym typeface="Figtree"/>
              </a:defRPr>
            </a:lvl7pPr>
            <a:lvl8pPr lvl="7">
              <a:spcBef>
                <a:spcPts val="0"/>
              </a:spcBef>
              <a:spcAft>
                <a:spcPts val="0"/>
              </a:spcAft>
              <a:buClr>
                <a:schemeClr val="dk1"/>
              </a:buClr>
              <a:buSzPts val="2800"/>
              <a:buFont typeface="Figtree"/>
              <a:buNone/>
              <a:defRPr sz="2800">
                <a:solidFill>
                  <a:schemeClr val="dk1"/>
                </a:solidFill>
                <a:latin typeface="Figtree"/>
                <a:ea typeface="Figtree"/>
                <a:cs typeface="Figtree"/>
                <a:sym typeface="Figtree"/>
              </a:defRPr>
            </a:lvl8pPr>
            <a:lvl9pPr lvl="8">
              <a:spcBef>
                <a:spcPts val="0"/>
              </a:spcBef>
              <a:spcAft>
                <a:spcPts val="0"/>
              </a:spcAft>
              <a:buClr>
                <a:schemeClr val="dk1"/>
              </a:buClr>
              <a:buSzPts val="2800"/>
              <a:buFont typeface="Figtree"/>
              <a:buNone/>
              <a:defRPr sz="2800">
                <a:solidFill>
                  <a:schemeClr val="dk1"/>
                </a:solidFill>
                <a:latin typeface="Figtree"/>
                <a:ea typeface="Figtree"/>
                <a:cs typeface="Figtree"/>
                <a:sym typeface="Figtree"/>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Font typeface="Figtree"/>
              <a:buChar char="●"/>
              <a:defRPr sz="1800">
                <a:solidFill>
                  <a:schemeClr val="dk2"/>
                </a:solidFill>
                <a:latin typeface="Figtree"/>
                <a:ea typeface="Figtree"/>
                <a:cs typeface="Figtree"/>
                <a:sym typeface="Figtree"/>
              </a:defRPr>
            </a:lvl1pPr>
            <a:lvl2pPr indent="-317500" lvl="1" marL="914400">
              <a:lnSpc>
                <a:spcPct val="115000"/>
              </a:lnSpc>
              <a:spcBef>
                <a:spcPts val="0"/>
              </a:spcBef>
              <a:spcAft>
                <a:spcPts val="0"/>
              </a:spcAft>
              <a:buClr>
                <a:schemeClr val="dk2"/>
              </a:buClr>
              <a:buSzPts val="1400"/>
              <a:buFont typeface="Figtree"/>
              <a:buChar char="○"/>
              <a:defRPr>
                <a:solidFill>
                  <a:schemeClr val="dk2"/>
                </a:solidFill>
                <a:latin typeface="Figtree"/>
                <a:ea typeface="Figtree"/>
                <a:cs typeface="Figtree"/>
                <a:sym typeface="Figtree"/>
              </a:defRPr>
            </a:lvl2pPr>
            <a:lvl3pPr indent="-317500" lvl="2" marL="1371600">
              <a:lnSpc>
                <a:spcPct val="115000"/>
              </a:lnSpc>
              <a:spcBef>
                <a:spcPts val="0"/>
              </a:spcBef>
              <a:spcAft>
                <a:spcPts val="0"/>
              </a:spcAft>
              <a:buClr>
                <a:schemeClr val="dk2"/>
              </a:buClr>
              <a:buSzPts val="1400"/>
              <a:buFont typeface="Figtree"/>
              <a:buChar char="■"/>
              <a:defRPr>
                <a:solidFill>
                  <a:schemeClr val="dk2"/>
                </a:solidFill>
                <a:latin typeface="Figtree"/>
                <a:ea typeface="Figtree"/>
                <a:cs typeface="Figtree"/>
                <a:sym typeface="Figtree"/>
              </a:defRPr>
            </a:lvl3pPr>
            <a:lvl4pPr indent="-317500" lvl="3" marL="1828800">
              <a:lnSpc>
                <a:spcPct val="115000"/>
              </a:lnSpc>
              <a:spcBef>
                <a:spcPts val="0"/>
              </a:spcBef>
              <a:spcAft>
                <a:spcPts val="0"/>
              </a:spcAft>
              <a:buClr>
                <a:schemeClr val="dk2"/>
              </a:buClr>
              <a:buSzPts val="1400"/>
              <a:buFont typeface="Figtree"/>
              <a:buChar char="●"/>
              <a:defRPr>
                <a:solidFill>
                  <a:schemeClr val="dk2"/>
                </a:solidFill>
                <a:latin typeface="Figtree"/>
                <a:ea typeface="Figtree"/>
                <a:cs typeface="Figtree"/>
                <a:sym typeface="Figtree"/>
              </a:defRPr>
            </a:lvl4pPr>
            <a:lvl5pPr indent="-317500" lvl="4" marL="2286000">
              <a:lnSpc>
                <a:spcPct val="115000"/>
              </a:lnSpc>
              <a:spcBef>
                <a:spcPts val="0"/>
              </a:spcBef>
              <a:spcAft>
                <a:spcPts val="0"/>
              </a:spcAft>
              <a:buClr>
                <a:schemeClr val="dk2"/>
              </a:buClr>
              <a:buSzPts val="1400"/>
              <a:buFont typeface="Figtree"/>
              <a:buChar char="○"/>
              <a:defRPr>
                <a:solidFill>
                  <a:schemeClr val="dk2"/>
                </a:solidFill>
                <a:latin typeface="Figtree"/>
                <a:ea typeface="Figtree"/>
                <a:cs typeface="Figtree"/>
                <a:sym typeface="Figtree"/>
              </a:defRPr>
            </a:lvl5pPr>
            <a:lvl6pPr indent="-317500" lvl="5" marL="2743200">
              <a:lnSpc>
                <a:spcPct val="115000"/>
              </a:lnSpc>
              <a:spcBef>
                <a:spcPts val="0"/>
              </a:spcBef>
              <a:spcAft>
                <a:spcPts val="0"/>
              </a:spcAft>
              <a:buClr>
                <a:schemeClr val="dk2"/>
              </a:buClr>
              <a:buSzPts val="1400"/>
              <a:buFont typeface="Figtree"/>
              <a:buChar char="■"/>
              <a:defRPr>
                <a:solidFill>
                  <a:schemeClr val="dk2"/>
                </a:solidFill>
                <a:latin typeface="Figtree"/>
                <a:ea typeface="Figtree"/>
                <a:cs typeface="Figtree"/>
                <a:sym typeface="Figtree"/>
              </a:defRPr>
            </a:lvl6pPr>
            <a:lvl7pPr indent="-317500" lvl="6" marL="3200400">
              <a:lnSpc>
                <a:spcPct val="115000"/>
              </a:lnSpc>
              <a:spcBef>
                <a:spcPts val="0"/>
              </a:spcBef>
              <a:spcAft>
                <a:spcPts val="0"/>
              </a:spcAft>
              <a:buClr>
                <a:schemeClr val="dk2"/>
              </a:buClr>
              <a:buSzPts val="1400"/>
              <a:buFont typeface="Figtree"/>
              <a:buChar char="●"/>
              <a:defRPr>
                <a:solidFill>
                  <a:schemeClr val="dk2"/>
                </a:solidFill>
                <a:latin typeface="Figtree"/>
                <a:ea typeface="Figtree"/>
                <a:cs typeface="Figtree"/>
                <a:sym typeface="Figtree"/>
              </a:defRPr>
            </a:lvl7pPr>
            <a:lvl8pPr indent="-317500" lvl="7" marL="3657600">
              <a:lnSpc>
                <a:spcPct val="115000"/>
              </a:lnSpc>
              <a:spcBef>
                <a:spcPts val="0"/>
              </a:spcBef>
              <a:spcAft>
                <a:spcPts val="0"/>
              </a:spcAft>
              <a:buClr>
                <a:schemeClr val="dk2"/>
              </a:buClr>
              <a:buSzPts val="1400"/>
              <a:buFont typeface="Figtree"/>
              <a:buChar char="○"/>
              <a:defRPr>
                <a:solidFill>
                  <a:schemeClr val="dk2"/>
                </a:solidFill>
                <a:latin typeface="Figtree"/>
                <a:ea typeface="Figtree"/>
                <a:cs typeface="Figtree"/>
                <a:sym typeface="Figtree"/>
              </a:defRPr>
            </a:lvl8pPr>
            <a:lvl9pPr indent="-317500" lvl="8" marL="4114800">
              <a:lnSpc>
                <a:spcPct val="115000"/>
              </a:lnSpc>
              <a:spcBef>
                <a:spcPts val="0"/>
              </a:spcBef>
              <a:spcAft>
                <a:spcPts val="0"/>
              </a:spcAft>
              <a:buClr>
                <a:schemeClr val="dk2"/>
              </a:buClr>
              <a:buSzPts val="1400"/>
              <a:buFont typeface="Figtree"/>
              <a:buChar char="■"/>
              <a:defRPr>
                <a:solidFill>
                  <a:schemeClr val="dk2"/>
                </a:solidFill>
                <a:latin typeface="Figtree"/>
                <a:ea typeface="Figtree"/>
                <a:cs typeface="Figtree"/>
                <a:sym typeface="Figtree"/>
              </a:defRPr>
            </a:lvl9pPr>
          </a:lstStyle>
          <a:p/>
        </p:txBody>
      </p:sp>
      <p:sp>
        <p:nvSpPr>
          <p:cNvPr id="8" name="Google Shape;8;p1"/>
          <p:cNvSpPr txBox="1"/>
          <p:nvPr>
            <p:ph idx="12" type="sldNum"/>
          </p:nvPr>
        </p:nvSpPr>
        <p:spPr>
          <a:xfrm>
            <a:off x="125558" y="4703617"/>
            <a:ext cx="548700" cy="393600"/>
          </a:xfrm>
          <a:prstGeom prst="rect">
            <a:avLst/>
          </a:prstGeom>
          <a:noFill/>
          <a:ln>
            <a:noFill/>
          </a:ln>
        </p:spPr>
        <p:txBody>
          <a:bodyPr anchorCtr="0" anchor="ctr" bIns="91425" lIns="91425" spcFirstLastPara="1" rIns="91425" wrap="square" tIns="91425">
            <a:normAutofit/>
          </a:bodyPr>
          <a:lstStyle>
            <a:lvl1pPr lvl="0">
              <a:buNone/>
              <a:defRPr b="1" sz="1000">
                <a:solidFill>
                  <a:schemeClr val="dk2"/>
                </a:solidFill>
                <a:latin typeface="Figtree"/>
                <a:ea typeface="Figtree"/>
                <a:cs typeface="Figtree"/>
                <a:sym typeface="Figtree"/>
              </a:defRPr>
            </a:lvl1pPr>
            <a:lvl2pPr lvl="1">
              <a:buNone/>
              <a:defRPr b="1" sz="1000">
                <a:solidFill>
                  <a:schemeClr val="dk2"/>
                </a:solidFill>
                <a:latin typeface="Figtree"/>
                <a:ea typeface="Figtree"/>
                <a:cs typeface="Figtree"/>
                <a:sym typeface="Figtree"/>
              </a:defRPr>
            </a:lvl2pPr>
            <a:lvl3pPr lvl="2">
              <a:buNone/>
              <a:defRPr b="1" sz="1000">
                <a:solidFill>
                  <a:schemeClr val="dk2"/>
                </a:solidFill>
                <a:latin typeface="Figtree"/>
                <a:ea typeface="Figtree"/>
                <a:cs typeface="Figtree"/>
                <a:sym typeface="Figtree"/>
              </a:defRPr>
            </a:lvl3pPr>
            <a:lvl4pPr lvl="3">
              <a:buNone/>
              <a:defRPr b="1" sz="1000">
                <a:solidFill>
                  <a:schemeClr val="dk2"/>
                </a:solidFill>
                <a:latin typeface="Figtree"/>
                <a:ea typeface="Figtree"/>
                <a:cs typeface="Figtree"/>
                <a:sym typeface="Figtree"/>
              </a:defRPr>
            </a:lvl4pPr>
            <a:lvl5pPr lvl="4">
              <a:buNone/>
              <a:defRPr b="1" sz="1000">
                <a:solidFill>
                  <a:schemeClr val="dk2"/>
                </a:solidFill>
                <a:latin typeface="Figtree"/>
                <a:ea typeface="Figtree"/>
                <a:cs typeface="Figtree"/>
                <a:sym typeface="Figtree"/>
              </a:defRPr>
            </a:lvl5pPr>
            <a:lvl6pPr lvl="5">
              <a:buNone/>
              <a:defRPr b="1" sz="1000">
                <a:solidFill>
                  <a:schemeClr val="dk2"/>
                </a:solidFill>
                <a:latin typeface="Figtree"/>
                <a:ea typeface="Figtree"/>
                <a:cs typeface="Figtree"/>
                <a:sym typeface="Figtree"/>
              </a:defRPr>
            </a:lvl6pPr>
            <a:lvl7pPr lvl="6">
              <a:buNone/>
              <a:defRPr b="1" sz="1000">
                <a:solidFill>
                  <a:schemeClr val="dk2"/>
                </a:solidFill>
                <a:latin typeface="Figtree"/>
                <a:ea typeface="Figtree"/>
                <a:cs typeface="Figtree"/>
                <a:sym typeface="Figtree"/>
              </a:defRPr>
            </a:lvl7pPr>
            <a:lvl8pPr lvl="7">
              <a:buNone/>
              <a:defRPr b="1" sz="1000">
                <a:solidFill>
                  <a:schemeClr val="dk2"/>
                </a:solidFill>
                <a:latin typeface="Figtree"/>
                <a:ea typeface="Figtree"/>
                <a:cs typeface="Figtree"/>
                <a:sym typeface="Figtree"/>
              </a:defRPr>
            </a:lvl8pPr>
            <a:lvl9pPr lvl="8">
              <a:buNone/>
              <a:defRPr b="1" sz="1000">
                <a:solidFill>
                  <a:schemeClr val="dk2"/>
                </a:solidFill>
                <a:latin typeface="Figtree"/>
                <a:ea typeface="Figtree"/>
                <a:cs typeface="Figtree"/>
                <a:sym typeface="Figtree"/>
              </a:defRPr>
            </a:lvl9pPr>
          </a:lstStyle>
          <a:p>
            <a:pPr indent="0" lvl="0" marL="0" rtl="0" algn="l">
              <a:spcBef>
                <a:spcPts val="0"/>
              </a:spcBef>
              <a:spcAft>
                <a:spcPts val="0"/>
              </a:spcAft>
              <a:buNone/>
            </a:pPr>
            <a:fld id="{00000000-1234-1234-1234-123412341234}" type="slidenum">
              <a:rPr lang="e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xml"/><Relationship Id="rId3" Type="http://schemas.openxmlformats.org/officeDocument/2006/relationships/image" Target="../media/image2.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1.xml"/><Relationship Id="rId3" Type="http://schemas.openxmlformats.org/officeDocument/2006/relationships/image" Target="../media/image30.png"/><Relationship Id="rId4" Type="http://schemas.openxmlformats.org/officeDocument/2006/relationships/image" Target="../media/image33.png"/><Relationship Id="rId5" Type="http://schemas.openxmlformats.org/officeDocument/2006/relationships/image" Target="../media/image37.png"/><Relationship Id="rId6" Type="http://schemas.openxmlformats.org/officeDocument/2006/relationships/image" Target="../media/image3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2.xml"/><Relationship Id="rId3" Type="http://schemas.openxmlformats.org/officeDocument/2006/relationships/image" Target="../media/image34.png"/><Relationship Id="rId4" Type="http://schemas.openxmlformats.org/officeDocument/2006/relationships/image" Target="../media/image36.png"/><Relationship Id="rId5" Type="http://schemas.openxmlformats.org/officeDocument/2006/relationships/image" Target="../media/image40.png"/><Relationship Id="rId6" Type="http://schemas.openxmlformats.org/officeDocument/2006/relationships/image" Target="../media/image3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3.xml"/><Relationship Id="rId3" Type="http://schemas.openxmlformats.org/officeDocument/2006/relationships/image" Target="../media/image40.png"/><Relationship Id="rId4" Type="http://schemas.openxmlformats.org/officeDocument/2006/relationships/image" Target="../media/image39.png"/><Relationship Id="rId5" Type="http://schemas.openxmlformats.org/officeDocument/2006/relationships/image" Target="../media/image36.png"/><Relationship Id="rId6" Type="http://schemas.openxmlformats.org/officeDocument/2006/relationships/image" Target="../media/image41.gi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4.xml"/><Relationship Id="rId3" Type="http://schemas.openxmlformats.org/officeDocument/2006/relationships/image" Target="../media/image4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5.xml"/><Relationship Id="rId3" Type="http://schemas.openxmlformats.org/officeDocument/2006/relationships/image" Target="../media/image6.png"/><Relationship Id="rId4" Type="http://schemas.openxmlformats.org/officeDocument/2006/relationships/image" Target="../media/image44.png"/><Relationship Id="rId5" Type="http://schemas.openxmlformats.org/officeDocument/2006/relationships/image" Target="../media/image52.gi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6.xml"/><Relationship Id="rId3" Type="http://schemas.openxmlformats.org/officeDocument/2006/relationships/image" Target="../media/image51.png"/><Relationship Id="rId4" Type="http://schemas.openxmlformats.org/officeDocument/2006/relationships/image" Target="../media/image41.gif"/><Relationship Id="rId5" Type="http://schemas.openxmlformats.org/officeDocument/2006/relationships/image" Target="../media/image47.gif"/><Relationship Id="rId6" Type="http://schemas.openxmlformats.org/officeDocument/2006/relationships/image" Target="../media/image48.gi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7.xml"/><Relationship Id="rId3" Type="http://schemas.openxmlformats.org/officeDocument/2006/relationships/image" Target="../media/image6.png"/><Relationship Id="rId4" Type="http://schemas.openxmlformats.org/officeDocument/2006/relationships/image" Target="../media/image42.png"/><Relationship Id="rId5" Type="http://schemas.openxmlformats.org/officeDocument/2006/relationships/image" Target="../media/image53.gi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46.png"/><Relationship Id="rId4" Type="http://schemas.openxmlformats.org/officeDocument/2006/relationships/image" Target="../media/image49.png"/><Relationship Id="rId5" Type="http://schemas.openxmlformats.org/officeDocument/2006/relationships/image" Target="../media/image50.png"/><Relationship Id="rId6" Type="http://schemas.openxmlformats.org/officeDocument/2006/relationships/image" Target="../media/image41.gif"/><Relationship Id="rId7" Type="http://schemas.openxmlformats.org/officeDocument/2006/relationships/image" Target="../media/image48.gif"/></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9.xml"/><Relationship Id="rId3" Type="http://schemas.openxmlformats.org/officeDocument/2006/relationships/comments" Target="../comments/comment1.xml"/><Relationship Id="rId4" Type="http://schemas.openxmlformats.org/officeDocument/2006/relationships/image" Target="../media/image46.png"/><Relationship Id="rId5" Type="http://schemas.openxmlformats.org/officeDocument/2006/relationships/image" Target="../media/image54.png"/><Relationship Id="rId6" Type="http://schemas.openxmlformats.org/officeDocument/2006/relationships/image" Target="../media/image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xml"/><Relationship Id="rId3" Type="http://schemas.openxmlformats.org/officeDocument/2006/relationships/image" Target="../media/image74.png"/><Relationship Id="rId4" Type="http://schemas.openxmlformats.org/officeDocument/2006/relationships/image" Target="../media/image24.png"/><Relationship Id="rId5" Type="http://schemas.openxmlformats.org/officeDocument/2006/relationships/image" Target="../media/image20.png"/><Relationship Id="rId6" Type="http://schemas.openxmlformats.org/officeDocument/2006/relationships/image" Target="../media/image6.png"/><Relationship Id="rId7" Type="http://schemas.openxmlformats.org/officeDocument/2006/relationships/image" Target="../media/image4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26.png"/><Relationship Id="rId4" Type="http://schemas.openxmlformats.org/officeDocument/2006/relationships/image" Target="../media/image57.png"/><Relationship Id="rId11" Type="http://schemas.openxmlformats.org/officeDocument/2006/relationships/image" Target="../media/image58.png"/><Relationship Id="rId10" Type="http://schemas.openxmlformats.org/officeDocument/2006/relationships/image" Target="../media/image22.png"/><Relationship Id="rId12" Type="http://schemas.openxmlformats.org/officeDocument/2006/relationships/image" Target="../media/image61.png"/><Relationship Id="rId9" Type="http://schemas.openxmlformats.org/officeDocument/2006/relationships/image" Target="../media/image64.png"/><Relationship Id="rId5" Type="http://schemas.openxmlformats.org/officeDocument/2006/relationships/image" Target="../media/image37.png"/><Relationship Id="rId6" Type="http://schemas.openxmlformats.org/officeDocument/2006/relationships/image" Target="../media/image60.png"/><Relationship Id="rId7" Type="http://schemas.openxmlformats.org/officeDocument/2006/relationships/image" Target="../media/image67.png"/><Relationship Id="rId8" Type="http://schemas.openxmlformats.org/officeDocument/2006/relationships/image" Target="../media/image59.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1.xml"/><Relationship Id="rId3" Type="http://schemas.openxmlformats.org/officeDocument/2006/relationships/image" Target="../media/image66.png"/><Relationship Id="rId4" Type="http://schemas.openxmlformats.org/officeDocument/2006/relationships/image" Target="../media/image62.png"/><Relationship Id="rId5" Type="http://schemas.openxmlformats.org/officeDocument/2006/relationships/image" Target="../media/image6.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2.xml"/><Relationship Id="rId3" Type="http://schemas.openxmlformats.org/officeDocument/2006/relationships/comments" Target="../comments/comment2.xml"/><Relationship Id="rId4" Type="http://schemas.openxmlformats.org/officeDocument/2006/relationships/image" Target="../media/image6.png"/><Relationship Id="rId5" Type="http://schemas.openxmlformats.org/officeDocument/2006/relationships/image" Target="../media/image65.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3.xml"/><Relationship Id="rId3" Type="http://schemas.openxmlformats.org/officeDocument/2006/relationships/hyperlink" Target="mailto:contacto@talentozeus.com" TargetMode="External"/><Relationship Id="rId4" Type="http://schemas.openxmlformats.org/officeDocument/2006/relationships/image" Target="../media/image24.png"/><Relationship Id="rId9" Type="http://schemas.openxmlformats.org/officeDocument/2006/relationships/image" Target="../media/image70.png"/><Relationship Id="rId5" Type="http://schemas.openxmlformats.org/officeDocument/2006/relationships/image" Target="../media/image63.png"/><Relationship Id="rId6" Type="http://schemas.openxmlformats.org/officeDocument/2006/relationships/image" Target="../media/image20.png"/><Relationship Id="rId7" Type="http://schemas.openxmlformats.org/officeDocument/2006/relationships/image" Target="../media/image69.png"/><Relationship Id="rId8" Type="http://schemas.openxmlformats.org/officeDocument/2006/relationships/image" Target="../media/image6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79.png"/><Relationship Id="rId4" Type="http://schemas.openxmlformats.org/officeDocument/2006/relationships/image" Target="../media/image8.gi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xml"/><Relationship Id="rId3" Type="http://schemas.openxmlformats.org/officeDocument/2006/relationships/image" Target="../media/image7.png"/><Relationship Id="rId4" Type="http://schemas.openxmlformats.org/officeDocument/2006/relationships/image" Target="../media/image10.png"/><Relationship Id="rId5" Type="http://schemas.openxmlformats.org/officeDocument/2006/relationships/image" Target="../media/image11.png"/><Relationship Id="rId6" Type="http://schemas.openxmlformats.org/officeDocument/2006/relationships/image" Target="../media/image12.gi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9.png"/><Relationship Id="rId4" Type="http://schemas.openxmlformats.org/officeDocument/2006/relationships/image" Target="../media/image14.png"/><Relationship Id="rId11" Type="http://schemas.openxmlformats.org/officeDocument/2006/relationships/image" Target="../media/image13.png"/><Relationship Id="rId10" Type="http://schemas.openxmlformats.org/officeDocument/2006/relationships/image" Target="../media/image19.png"/><Relationship Id="rId9" Type="http://schemas.openxmlformats.org/officeDocument/2006/relationships/image" Target="../media/image21.png"/><Relationship Id="rId5" Type="http://schemas.openxmlformats.org/officeDocument/2006/relationships/image" Target="../media/image18.png"/><Relationship Id="rId6" Type="http://schemas.openxmlformats.org/officeDocument/2006/relationships/image" Target="../media/image16.png"/><Relationship Id="rId7" Type="http://schemas.openxmlformats.org/officeDocument/2006/relationships/image" Target="../media/image17.png"/><Relationship Id="rId8" Type="http://schemas.openxmlformats.org/officeDocument/2006/relationships/image" Target="../media/image1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xml"/><Relationship Id="rId3" Type="http://schemas.openxmlformats.org/officeDocument/2006/relationships/image" Target="../media/image7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8.xml"/><Relationship Id="rId3" Type="http://schemas.openxmlformats.org/officeDocument/2006/relationships/image" Target="../media/image22.png"/><Relationship Id="rId4" Type="http://schemas.openxmlformats.org/officeDocument/2006/relationships/image" Target="../media/image27.png"/><Relationship Id="rId5" Type="http://schemas.openxmlformats.org/officeDocument/2006/relationships/image" Target="../media/image23.png"/><Relationship Id="rId6" Type="http://schemas.openxmlformats.org/officeDocument/2006/relationships/image" Target="../media/image2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9.xml"/><Relationship Id="rId3" Type="http://schemas.openxmlformats.org/officeDocument/2006/relationships/image" Target="../media/image79.png"/><Relationship Id="rId4" Type="http://schemas.openxmlformats.org/officeDocument/2006/relationships/image" Target="../media/image25.png"/><Relationship Id="rId5" Type="http://schemas.openxmlformats.org/officeDocument/2006/relationships/image" Target="../media/image29.png"/><Relationship Id="rId6" Type="http://schemas.openxmlformats.org/officeDocument/2006/relationships/image" Target="../media/image28.png"/><Relationship Id="rId7" Type="http://schemas.openxmlformats.org/officeDocument/2006/relationships/image" Target="../media/image31.png"/><Relationship Id="rId8"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 name="Shape 58"/>
        <p:cNvGrpSpPr/>
        <p:nvPr/>
      </p:nvGrpSpPr>
      <p:grpSpPr>
        <a:xfrm>
          <a:off x="0" y="0"/>
          <a:ext cx="0" cy="0"/>
          <a:chOff x="0" y="0"/>
          <a:chExt cx="0" cy="0"/>
        </a:xfrm>
      </p:grpSpPr>
      <p:pic>
        <p:nvPicPr>
          <p:cNvPr id="59" name="Google Shape;59;p13" title="titulo_webinar.png"/>
          <p:cNvPicPr preferRelativeResize="0"/>
          <p:nvPr/>
        </p:nvPicPr>
        <p:blipFill>
          <a:blip r:embed="rId3">
            <a:alphaModFix/>
          </a:blip>
          <a:stretch>
            <a:fillRect/>
          </a:stretch>
        </p:blipFill>
        <p:spPr>
          <a:xfrm>
            <a:off x="1650124" y="742950"/>
            <a:ext cx="6308900" cy="3451201"/>
          </a:xfrm>
          <a:prstGeom prst="rect">
            <a:avLst/>
          </a:prstGeom>
          <a:noFill/>
          <a:ln>
            <a:noFill/>
          </a:ln>
        </p:spPr>
      </p:pic>
      <p:pic>
        <p:nvPicPr>
          <p:cNvPr id="60" name="Google Shape;60;p13" title="webinar.png"/>
          <p:cNvPicPr preferRelativeResize="0"/>
          <p:nvPr/>
        </p:nvPicPr>
        <p:blipFill>
          <a:blip r:embed="rId4">
            <a:alphaModFix/>
          </a:blip>
          <a:stretch>
            <a:fillRect/>
          </a:stretch>
        </p:blipFill>
        <p:spPr>
          <a:xfrm>
            <a:off x="1650125" y="1060450"/>
            <a:ext cx="1288875" cy="36027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4" name="Shape 234"/>
        <p:cNvGrpSpPr/>
        <p:nvPr/>
      </p:nvGrpSpPr>
      <p:grpSpPr>
        <a:xfrm>
          <a:off x="0" y="0"/>
          <a:ext cx="0" cy="0"/>
          <a:chOff x="0" y="0"/>
          <a:chExt cx="0" cy="0"/>
        </a:xfrm>
      </p:grpSpPr>
      <p:sp>
        <p:nvSpPr>
          <p:cNvPr id="235" name="Google Shape;235;p22"/>
          <p:cNvSpPr/>
          <p:nvPr/>
        </p:nvSpPr>
        <p:spPr>
          <a:xfrm>
            <a:off x="351350" y="1225025"/>
            <a:ext cx="3327900" cy="2788800"/>
          </a:xfrm>
          <a:prstGeom prst="roundRect">
            <a:avLst>
              <a:gd fmla="val 10352" name="adj"/>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Figtree"/>
              <a:ea typeface="Figtree"/>
              <a:cs typeface="Figtree"/>
              <a:sym typeface="Figtree"/>
            </a:endParaRPr>
          </a:p>
        </p:txBody>
      </p:sp>
      <p:sp>
        <p:nvSpPr>
          <p:cNvPr id="236" name="Google Shape;236;p22"/>
          <p:cNvSpPr/>
          <p:nvPr/>
        </p:nvSpPr>
        <p:spPr>
          <a:xfrm rot="-6596622">
            <a:off x="5045738" y="3514417"/>
            <a:ext cx="1192624" cy="1245115"/>
          </a:xfrm>
          <a:prstGeom prst="ellipse">
            <a:avLst/>
          </a:prstGeom>
          <a:solidFill>
            <a:srgbClr val="0B736A"/>
          </a:solidFill>
          <a:ln cap="flat" cmpd="sng" w="76200">
            <a:solidFill>
              <a:schemeClr val="lt1"/>
            </a:solidFill>
            <a:prstDash val="solid"/>
            <a:round/>
            <a:headEnd len="sm" w="sm" type="none"/>
            <a:tailEnd len="sm" w="sm" type="none"/>
          </a:ln>
          <a:effectLst>
            <a:outerShdw blurRad="200025" rotWithShape="0" algn="bl" dir="5400000" dist="152400">
              <a:srgbClr val="134F5C">
                <a:alpha val="20000"/>
              </a:srgbClr>
            </a:outerShdw>
          </a:effectLst>
        </p:spPr>
        <p:txBody>
          <a:bodyPr anchorCtr="0" anchor="ctr" bIns="104475" lIns="104475" spcFirstLastPara="1" rIns="104475" wrap="square" tIns="104475">
            <a:noAutofit/>
          </a:bodyPr>
          <a:lstStyle/>
          <a:p>
            <a:pPr indent="0" lvl="0" marL="0" rtl="0" algn="l">
              <a:spcBef>
                <a:spcPts val="0"/>
              </a:spcBef>
              <a:spcAft>
                <a:spcPts val="0"/>
              </a:spcAft>
              <a:buNone/>
            </a:pPr>
            <a:r>
              <a:t/>
            </a:r>
            <a:endParaRPr sz="1599">
              <a:latin typeface="Figtree"/>
              <a:ea typeface="Figtree"/>
              <a:cs typeface="Figtree"/>
              <a:sym typeface="Figtree"/>
            </a:endParaRPr>
          </a:p>
        </p:txBody>
      </p:sp>
      <p:sp>
        <p:nvSpPr>
          <p:cNvPr id="237" name="Google Shape;237;p22"/>
          <p:cNvSpPr/>
          <p:nvPr/>
        </p:nvSpPr>
        <p:spPr>
          <a:xfrm rot="-6599656">
            <a:off x="5115663" y="260864"/>
            <a:ext cx="1052859" cy="1091869"/>
          </a:xfrm>
          <a:prstGeom prst="ellipse">
            <a:avLst/>
          </a:prstGeom>
          <a:solidFill>
            <a:srgbClr val="614ACA"/>
          </a:solidFill>
          <a:ln cap="flat" cmpd="sng" w="32650">
            <a:solidFill>
              <a:schemeClr val="lt1"/>
            </a:solidFill>
            <a:prstDash val="solid"/>
            <a:round/>
            <a:headEnd len="sm" w="sm" type="none"/>
            <a:tailEnd len="sm" w="sm" type="none"/>
          </a:ln>
          <a:effectLst>
            <a:outerShdw blurRad="228585" rotWithShape="0" algn="bl" dir="5400000" dist="130620">
              <a:srgbClr val="134F5C">
                <a:alpha val="30000"/>
              </a:srgbClr>
            </a:outerShdw>
          </a:effectLst>
        </p:spPr>
        <p:txBody>
          <a:bodyPr anchorCtr="0" anchor="ctr" bIns="104475" lIns="104475" spcFirstLastPara="1" rIns="104475" wrap="square" tIns="104475">
            <a:noAutofit/>
          </a:bodyPr>
          <a:lstStyle/>
          <a:p>
            <a:pPr indent="0" lvl="0" marL="0" rtl="0" algn="l">
              <a:spcBef>
                <a:spcPts val="0"/>
              </a:spcBef>
              <a:spcAft>
                <a:spcPts val="0"/>
              </a:spcAft>
              <a:buNone/>
            </a:pPr>
            <a:r>
              <a:t/>
            </a:r>
            <a:endParaRPr sz="1599">
              <a:latin typeface="Figtree"/>
              <a:ea typeface="Figtree"/>
              <a:cs typeface="Figtree"/>
              <a:sym typeface="Figtree"/>
            </a:endParaRPr>
          </a:p>
        </p:txBody>
      </p:sp>
      <p:sp>
        <p:nvSpPr>
          <p:cNvPr id="238" name="Google Shape;238;p22"/>
          <p:cNvSpPr/>
          <p:nvPr/>
        </p:nvSpPr>
        <p:spPr>
          <a:xfrm rot="-6598665">
            <a:off x="4029428" y="2453721"/>
            <a:ext cx="1370680" cy="1370680"/>
          </a:xfrm>
          <a:prstGeom prst="ellipse">
            <a:avLst/>
          </a:prstGeom>
          <a:solidFill>
            <a:srgbClr val="0B736A"/>
          </a:solidFill>
          <a:ln cap="flat" cmpd="sng" w="87075">
            <a:solidFill>
              <a:schemeClr val="lt1"/>
            </a:solidFill>
            <a:prstDash val="solid"/>
            <a:round/>
            <a:headEnd len="sm" w="sm" type="none"/>
            <a:tailEnd len="sm" w="sm" type="none"/>
          </a:ln>
        </p:spPr>
        <p:txBody>
          <a:bodyPr anchorCtr="0" anchor="ctr" bIns="104475" lIns="104475" spcFirstLastPara="1" rIns="104475" wrap="square" tIns="104475">
            <a:noAutofit/>
          </a:bodyPr>
          <a:lstStyle/>
          <a:p>
            <a:pPr indent="0" lvl="0" marL="0" rtl="0" algn="l">
              <a:spcBef>
                <a:spcPts val="0"/>
              </a:spcBef>
              <a:spcAft>
                <a:spcPts val="0"/>
              </a:spcAft>
              <a:buNone/>
            </a:pPr>
            <a:r>
              <a:t/>
            </a:r>
            <a:endParaRPr sz="1599">
              <a:latin typeface="Figtree"/>
              <a:ea typeface="Figtree"/>
              <a:cs typeface="Figtree"/>
              <a:sym typeface="Figtree"/>
            </a:endParaRPr>
          </a:p>
        </p:txBody>
      </p:sp>
      <p:sp>
        <p:nvSpPr>
          <p:cNvPr id="239" name="Google Shape;239;p22"/>
          <p:cNvSpPr/>
          <p:nvPr/>
        </p:nvSpPr>
        <p:spPr>
          <a:xfrm rot="-6598253">
            <a:off x="5911639" y="536199"/>
            <a:ext cx="1921869" cy="1921869"/>
          </a:xfrm>
          <a:prstGeom prst="ellipse">
            <a:avLst/>
          </a:prstGeom>
          <a:solidFill>
            <a:srgbClr val="0B736A"/>
          </a:solidFill>
          <a:ln cap="flat" cmpd="sng" w="87075">
            <a:solidFill>
              <a:schemeClr val="lt1"/>
            </a:solidFill>
            <a:prstDash val="solid"/>
            <a:round/>
            <a:headEnd len="sm" w="sm" type="none"/>
            <a:tailEnd len="sm" w="sm" type="none"/>
          </a:ln>
          <a:effectLst>
            <a:outerShdw blurRad="228585" rotWithShape="0" algn="bl" dir="15540000" dist="239470">
              <a:srgbClr val="134F5C">
                <a:alpha val="10000"/>
              </a:srgbClr>
            </a:outerShdw>
          </a:effectLst>
        </p:spPr>
        <p:txBody>
          <a:bodyPr anchorCtr="0" anchor="ctr" bIns="104475" lIns="104475" spcFirstLastPara="1" rIns="104475" wrap="square" tIns="104475">
            <a:noAutofit/>
          </a:bodyPr>
          <a:lstStyle/>
          <a:p>
            <a:pPr indent="0" lvl="0" marL="0" rtl="0" algn="l">
              <a:spcBef>
                <a:spcPts val="0"/>
              </a:spcBef>
              <a:spcAft>
                <a:spcPts val="0"/>
              </a:spcAft>
              <a:buNone/>
            </a:pPr>
            <a:r>
              <a:t/>
            </a:r>
            <a:endParaRPr sz="1599">
              <a:latin typeface="Figtree"/>
              <a:ea typeface="Figtree"/>
              <a:cs typeface="Figtree"/>
              <a:sym typeface="Figtree"/>
            </a:endParaRPr>
          </a:p>
        </p:txBody>
      </p:sp>
      <p:sp>
        <p:nvSpPr>
          <p:cNvPr id="240" name="Google Shape;240;p22"/>
          <p:cNvSpPr/>
          <p:nvPr/>
        </p:nvSpPr>
        <p:spPr>
          <a:xfrm rot="-6596808">
            <a:off x="3005801" y="1899548"/>
            <a:ext cx="1294455" cy="1248909"/>
          </a:xfrm>
          <a:prstGeom prst="ellipse">
            <a:avLst/>
          </a:prstGeom>
          <a:solidFill>
            <a:srgbClr val="614ACA"/>
          </a:solidFill>
          <a:ln cap="flat" cmpd="sng" w="87075">
            <a:solidFill>
              <a:schemeClr val="lt1"/>
            </a:solidFill>
            <a:prstDash val="solid"/>
            <a:round/>
            <a:headEnd len="sm" w="sm" type="none"/>
            <a:tailEnd len="sm" w="sm" type="none"/>
          </a:ln>
          <a:effectLst>
            <a:outerShdw blurRad="228585" rotWithShape="0" algn="bl" dir="1800000" dist="163275">
              <a:srgbClr val="1C4587">
                <a:alpha val="30000"/>
              </a:srgbClr>
            </a:outerShdw>
          </a:effectLst>
        </p:spPr>
        <p:txBody>
          <a:bodyPr anchorCtr="0" anchor="ctr" bIns="104475" lIns="104475" spcFirstLastPara="1" rIns="104475" wrap="square" tIns="104475">
            <a:noAutofit/>
          </a:bodyPr>
          <a:lstStyle/>
          <a:p>
            <a:pPr indent="0" lvl="0" marL="0" rtl="0" algn="l">
              <a:spcBef>
                <a:spcPts val="0"/>
              </a:spcBef>
              <a:spcAft>
                <a:spcPts val="0"/>
              </a:spcAft>
              <a:buNone/>
            </a:pPr>
            <a:r>
              <a:t/>
            </a:r>
            <a:endParaRPr sz="1599">
              <a:latin typeface="Figtree"/>
              <a:ea typeface="Figtree"/>
              <a:cs typeface="Figtree"/>
              <a:sym typeface="Figtree"/>
            </a:endParaRPr>
          </a:p>
        </p:txBody>
      </p:sp>
      <p:sp>
        <p:nvSpPr>
          <p:cNvPr id="241" name="Google Shape;241;p22"/>
          <p:cNvSpPr/>
          <p:nvPr/>
        </p:nvSpPr>
        <p:spPr>
          <a:xfrm rot="-6596033">
            <a:off x="3953325" y="831895"/>
            <a:ext cx="1193188" cy="1207823"/>
          </a:xfrm>
          <a:prstGeom prst="ellipse">
            <a:avLst/>
          </a:prstGeom>
          <a:solidFill>
            <a:srgbClr val="0B736A"/>
          </a:solidFill>
          <a:ln cap="flat" cmpd="sng" w="32650">
            <a:solidFill>
              <a:schemeClr val="lt1"/>
            </a:solidFill>
            <a:prstDash val="solid"/>
            <a:round/>
            <a:headEnd len="sm" w="sm" type="none"/>
            <a:tailEnd len="sm" w="sm" type="none"/>
          </a:ln>
          <a:effectLst>
            <a:outerShdw blurRad="228585" rotWithShape="0" algn="bl" dir="6000000" dist="130620">
              <a:srgbClr val="000000">
                <a:alpha val="30000"/>
              </a:srgbClr>
            </a:outerShdw>
          </a:effectLst>
        </p:spPr>
        <p:txBody>
          <a:bodyPr anchorCtr="0" anchor="ctr" bIns="104475" lIns="104475" spcFirstLastPara="1" rIns="104475" wrap="square" tIns="104475">
            <a:noAutofit/>
          </a:bodyPr>
          <a:lstStyle/>
          <a:p>
            <a:pPr indent="0" lvl="0" marL="0" rtl="0" algn="l">
              <a:spcBef>
                <a:spcPts val="0"/>
              </a:spcBef>
              <a:spcAft>
                <a:spcPts val="0"/>
              </a:spcAft>
              <a:buNone/>
            </a:pPr>
            <a:r>
              <a:t/>
            </a:r>
            <a:endParaRPr sz="1599">
              <a:latin typeface="Figtree"/>
              <a:ea typeface="Figtree"/>
              <a:cs typeface="Figtree"/>
              <a:sym typeface="Figtree"/>
            </a:endParaRPr>
          </a:p>
        </p:txBody>
      </p:sp>
      <p:grpSp>
        <p:nvGrpSpPr>
          <p:cNvPr id="242" name="Google Shape;242;p22"/>
          <p:cNvGrpSpPr/>
          <p:nvPr/>
        </p:nvGrpSpPr>
        <p:grpSpPr>
          <a:xfrm>
            <a:off x="4683323" y="1409960"/>
            <a:ext cx="1627119" cy="1627119"/>
            <a:chOff x="3341362" y="1522716"/>
            <a:chExt cx="1423800" cy="1423800"/>
          </a:xfrm>
        </p:grpSpPr>
        <p:sp>
          <p:nvSpPr>
            <p:cNvPr id="243" name="Google Shape;243;p22"/>
            <p:cNvSpPr/>
            <p:nvPr/>
          </p:nvSpPr>
          <p:spPr>
            <a:xfrm>
              <a:off x="3341362" y="1522716"/>
              <a:ext cx="1423800" cy="1423800"/>
            </a:xfrm>
            <a:prstGeom prst="ellipse">
              <a:avLst/>
            </a:prstGeom>
            <a:solidFill>
              <a:srgbClr val="4EC9BE"/>
            </a:solidFill>
            <a:ln cap="flat" cmpd="sng" w="87075">
              <a:solidFill>
                <a:schemeClr val="lt1"/>
              </a:solidFill>
              <a:prstDash val="solid"/>
              <a:round/>
              <a:headEnd len="sm" w="sm" type="none"/>
              <a:tailEnd len="sm" w="sm" type="none"/>
            </a:ln>
            <a:effectLst>
              <a:outerShdw blurRad="261240" rotWithShape="0" algn="tl" dir="5400000" dist="58053">
                <a:srgbClr val="000000">
                  <a:alpha val="54900"/>
                </a:srgbClr>
              </a:outerShdw>
            </a:effectLst>
          </p:spPr>
          <p:txBody>
            <a:bodyPr anchorCtr="0" anchor="ctr" bIns="104475" lIns="104475" spcFirstLastPara="1" rIns="104475" wrap="square" tIns="104475">
              <a:noAutofit/>
            </a:bodyPr>
            <a:lstStyle/>
            <a:p>
              <a:pPr indent="0" lvl="0" marL="0" rtl="0" algn="l">
                <a:spcBef>
                  <a:spcPts val="0"/>
                </a:spcBef>
                <a:spcAft>
                  <a:spcPts val="0"/>
                </a:spcAft>
                <a:buNone/>
              </a:pPr>
              <a:r>
                <a:t/>
              </a:r>
              <a:endParaRPr sz="1599">
                <a:latin typeface="Figtree"/>
                <a:ea typeface="Figtree"/>
                <a:cs typeface="Figtree"/>
                <a:sym typeface="Figtree"/>
              </a:endParaRPr>
            </a:p>
          </p:txBody>
        </p:sp>
        <p:sp>
          <p:nvSpPr>
            <p:cNvPr id="244" name="Google Shape;244;p22"/>
            <p:cNvSpPr txBox="1"/>
            <p:nvPr/>
          </p:nvSpPr>
          <p:spPr>
            <a:xfrm>
              <a:off x="3453714" y="1968050"/>
              <a:ext cx="1199100" cy="533100"/>
            </a:xfrm>
            <a:prstGeom prst="rect">
              <a:avLst/>
            </a:prstGeom>
            <a:solidFill>
              <a:srgbClr val="4EC9BE"/>
            </a:solidFill>
            <a:ln>
              <a:noFill/>
            </a:ln>
          </p:spPr>
          <p:txBody>
            <a:bodyPr anchorCtr="0" anchor="ctr" bIns="104475" lIns="104475" spcFirstLastPara="1" rIns="104475" wrap="square" tIns="104475">
              <a:noAutofit/>
            </a:bodyPr>
            <a:lstStyle/>
            <a:p>
              <a:pPr indent="0" lvl="0" marL="0" rtl="0" algn="ctr">
                <a:spcBef>
                  <a:spcPts val="0"/>
                </a:spcBef>
                <a:spcAft>
                  <a:spcPts val="0"/>
                </a:spcAft>
                <a:buNone/>
              </a:pPr>
              <a:r>
                <a:rPr b="1" lang="es" sz="1371">
                  <a:solidFill>
                    <a:schemeClr val="lt1"/>
                  </a:solidFill>
                  <a:latin typeface="Figtree"/>
                  <a:ea typeface="Figtree"/>
                  <a:cs typeface="Figtree"/>
                  <a:sym typeface="Figtree"/>
                </a:rPr>
                <a:t>Remuneración económica</a:t>
              </a:r>
              <a:endParaRPr b="1" sz="1371">
                <a:solidFill>
                  <a:schemeClr val="lt1"/>
                </a:solidFill>
                <a:latin typeface="Figtree"/>
                <a:ea typeface="Figtree"/>
                <a:cs typeface="Figtree"/>
                <a:sym typeface="Figtree"/>
              </a:endParaRPr>
            </a:p>
          </p:txBody>
        </p:sp>
      </p:grpSp>
      <p:sp>
        <p:nvSpPr>
          <p:cNvPr id="245" name="Google Shape;245;p22"/>
          <p:cNvSpPr txBox="1"/>
          <p:nvPr/>
        </p:nvSpPr>
        <p:spPr>
          <a:xfrm>
            <a:off x="6177410" y="1083162"/>
            <a:ext cx="1391400" cy="533400"/>
          </a:xfrm>
          <a:prstGeom prst="rect">
            <a:avLst/>
          </a:prstGeom>
          <a:noFill/>
          <a:ln>
            <a:noFill/>
          </a:ln>
        </p:spPr>
        <p:txBody>
          <a:bodyPr anchorCtr="0" anchor="ctr" bIns="104475" lIns="104475" spcFirstLastPara="1" rIns="104475" wrap="square" tIns="104475">
            <a:noAutofit/>
          </a:bodyPr>
          <a:lstStyle/>
          <a:p>
            <a:pPr indent="0" lvl="0" marL="0" rtl="0" algn="ctr">
              <a:spcBef>
                <a:spcPts val="0"/>
              </a:spcBef>
              <a:spcAft>
                <a:spcPts val="0"/>
              </a:spcAft>
              <a:buNone/>
            </a:pPr>
            <a:r>
              <a:rPr lang="es" sz="1485">
                <a:solidFill>
                  <a:srgbClr val="FFFFFF"/>
                </a:solidFill>
                <a:latin typeface="Figtree ExtraBold"/>
                <a:ea typeface="Figtree ExtraBold"/>
                <a:cs typeface="Figtree ExtraBold"/>
                <a:sym typeface="Figtree ExtraBold"/>
              </a:rPr>
              <a:t>Prestaciones</a:t>
            </a:r>
            <a:endParaRPr sz="1485">
              <a:solidFill>
                <a:srgbClr val="FFFFFF"/>
              </a:solidFill>
              <a:latin typeface="Figtree ExtraBold"/>
              <a:ea typeface="Figtree ExtraBold"/>
              <a:cs typeface="Figtree ExtraBold"/>
              <a:sym typeface="Figtree ExtraBold"/>
            </a:endParaRPr>
          </a:p>
        </p:txBody>
      </p:sp>
      <p:sp>
        <p:nvSpPr>
          <p:cNvPr id="246" name="Google Shape;246;p22"/>
          <p:cNvSpPr txBox="1"/>
          <p:nvPr/>
        </p:nvSpPr>
        <p:spPr>
          <a:xfrm>
            <a:off x="4108624" y="2916140"/>
            <a:ext cx="1212300" cy="533400"/>
          </a:xfrm>
          <a:prstGeom prst="rect">
            <a:avLst/>
          </a:prstGeom>
          <a:noFill/>
          <a:ln>
            <a:noFill/>
          </a:ln>
        </p:spPr>
        <p:txBody>
          <a:bodyPr anchorCtr="0" anchor="ctr" bIns="104475" lIns="104475" spcFirstLastPara="1" rIns="104475" wrap="square" tIns="104475">
            <a:noAutofit/>
          </a:bodyPr>
          <a:lstStyle/>
          <a:p>
            <a:pPr indent="0" lvl="0" marL="0" rtl="0" algn="ctr">
              <a:spcBef>
                <a:spcPts val="0"/>
              </a:spcBef>
              <a:spcAft>
                <a:spcPts val="0"/>
              </a:spcAft>
              <a:buNone/>
            </a:pPr>
            <a:r>
              <a:rPr b="1" lang="es" sz="1142">
                <a:solidFill>
                  <a:srgbClr val="FFFFFF"/>
                </a:solidFill>
                <a:latin typeface="Figtree"/>
                <a:ea typeface="Figtree"/>
                <a:cs typeface="Figtree"/>
                <a:sym typeface="Figtree"/>
              </a:rPr>
              <a:t>Crecimiento</a:t>
            </a:r>
            <a:endParaRPr b="1" sz="1142">
              <a:solidFill>
                <a:srgbClr val="FFFFFF"/>
              </a:solidFill>
              <a:latin typeface="Figtree"/>
              <a:ea typeface="Figtree"/>
              <a:cs typeface="Figtree"/>
              <a:sym typeface="Figtree"/>
            </a:endParaRPr>
          </a:p>
        </p:txBody>
      </p:sp>
      <p:sp>
        <p:nvSpPr>
          <p:cNvPr id="247" name="Google Shape;247;p22"/>
          <p:cNvSpPr/>
          <p:nvPr/>
        </p:nvSpPr>
        <p:spPr>
          <a:xfrm>
            <a:off x="3476075" y="3423375"/>
            <a:ext cx="1391400" cy="1391400"/>
          </a:xfrm>
          <a:prstGeom prst="ellipse">
            <a:avLst/>
          </a:prstGeom>
          <a:solidFill>
            <a:srgbClr val="4EC9BE"/>
          </a:solidFill>
          <a:ln cap="flat" cmpd="sng" w="76200">
            <a:solidFill>
              <a:schemeClr val="lt1"/>
            </a:solidFill>
            <a:prstDash val="solid"/>
            <a:round/>
            <a:headEnd len="sm" w="sm" type="none"/>
            <a:tailEnd len="sm" w="sm" type="none"/>
          </a:ln>
          <a:effectLst>
            <a:outerShdw blurRad="114300" rotWithShape="0" algn="tl" dir="4200000" dist="152400">
              <a:srgbClr val="000000">
                <a:alpha val="14000"/>
              </a:srgbClr>
            </a:outerShdw>
          </a:effectLst>
        </p:spPr>
        <p:txBody>
          <a:bodyPr anchorCtr="0" anchor="ctr" bIns="104475" lIns="104475" spcFirstLastPara="1" rIns="104475" wrap="square" tIns="104475">
            <a:noAutofit/>
          </a:bodyPr>
          <a:lstStyle/>
          <a:p>
            <a:pPr indent="0" lvl="0" marL="0" rtl="0" algn="l">
              <a:spcBef>
                <a:spcPts val="0"/>
              </a:spcBef>
              <a:spcAft>
                <a:spcPts val="0"/>
              </a:spcAft>
              <a:buNone/>
            </a:pPr>
            <a:r>
              <a:t/>
            </a:r>
            <a:endParaRPr sz="1599">
              <a:latin typeface="Figtree"/>
              <a:ea typeface="Figtree"/>
              <a:cs typeface="Figtree"/>
              <a:sym typeface="Figtree"/>
            </a:endParaRPr>
          </a:p>
        </p:txBody>
      </p:sp>
      <p:sp>
        <p:nvSpPr>
          <p:cNvPr id="248" name="Google Shape;248;p22"/>
          <p:cNvSpPr txBox="1"/>
          <p:nvPr/>
        </p:nvSpPr>
        <p:spPr>
          <a:xfrm>
            <a:off x="3565625" y="3897125"/>
            <a:ext cx="1212300" cy="479700"/>
          </a:xfrm>
          <a:prstGeom prst="rect">
            <a:avLst/>
          </a:prstGeom>
          <a:noFill/>
          <a:ln>
            <a:noFill/>
          </a:ln>
        </p:spPr>
        <p:txBody>
          <a:bodyPr anchorCtr="0" anchor="ctr" bIns="104475" lIns="104475" spcFirstLastPara="1" rIns="104475" wrap="square" tIns="104475">
            <a:noAutofit/>
          </a:bodyPr>
          <a:lstStyle/>
          <a:p>
            <a:pPr indent="0" lvl="0" marL="0" rtl="0" algn="ctr">
              <a:spcBef>
                <a:spcPts val="0"/>
              </a:spcBef>
              <a:spcAft>
                <a:spcPts val="0"/>
              </a:spcAft>
              <a:buNone/>
            </a:pPr>
            <a:r>
              <a:rPr b="1" lang="es" sz="1685">
                <a:solidFill>
                  <a:schemeClr val="lt1"/>
                </a:solidFill>
                <a:latin typeface="Figtree"/>
                <a:ea typeface="Figtree"/>
                <a:cs typeface="Figtree"/>
                <a:sym typeface="Figtree"/>
              </a:rPr>
              <a:t>Liderazgo</a:t>
            </a:r>
            <a:endParaRPr b="1" sz="1685">
              <a:solidFill>
                <a:schemeClr val="lt1"/>
              </a:solidFill>
              <a:latin typeface="Figtree"/>
              <a:ea typeface="Figtree"/>
              <a:cs typeface="Figtree"/>
              <a:sym typeface="Figtree"/>
            </a:endParaRPr>
          </a:p>
        </p:txBody>
      </p:sp>
      <p:sp>
        <p:nvSpPr>
          <p:cNvPr id="249" name="Google Shape;249;p22"/>
          <p:cNvSpPr txBox="1"/>
          <p:nvPr/>
        </p:nvSpPr>
        <p:spPr>
          <a:xfrm>
            <a:off x="3139780" y="2319679"/>
            <a:ext cx="998400" cy="479700"/>
          </a:xfrm>
          <a:prstGeom prst="rect">
            <a:avLst/>
          </a:prstGeom>
          <a:noFill/>
          <a:ln>
            <a:noFill/>
          </a:ln>
        </p:spPr>
        <p:txBody>
          <a:bodyPr anchorCtr="0" anchor="ctr" bIns="104475" lIns="104475" spcFirstLastPara="1" rIns="104475" wrap="square" tIns="104475">
            <a:noAutofit/>
          </a:bodyPr>
          <a:lstStyle/>
          <a:p>
            <a:pPr indent="0" lvl="0" marL="0" rtl="0" algn="ctr">
              <a:spcBef>
                <a:spcPts val="0"/>
              </a:spcBef>
              <a:spcAft>
                <a:spcPts val="0"/>
              </a:spcAft>
              <a:buNone/>
            </a:pPr>
            <a:r>
              <a:rPr b="1" lang="es" sz="1257">
                <a:solidFill>
                  <a:srgbClr val="FFFFFF"/>
                </a:solidFill>
                <a:latin typeface="Figtree"/>
                <a:ea typeface="Figtree"/>
                <a:cs typeface="Figtree"/>
                <a:sym typeface="Figtree"/>
              </a:rPr>
              <a:t>Ubicación</a:t>
            </a:r>
            <a:endParaRPr b="1" sz="1257">
              <a:solidFill>
                <a:srgbClr val="FFFFFF"/>
              </a:solidFill>
              <a:latin typeface="Figtree"/>
              <a:ea typeface="Figtree"/>
              <a:cs typeface="Figtree"/>
              <a:sym typeface="Figtree"/>
            </a:endParaRPr>
          </a:p>
        </p:txBody>
      </p:sp>
      <p:sp>
        <p:nvSpPr>
          <p:cNvPr id="250" name="Google Shape;250;p22"/>
          <p:cNvSpPr txBox="1"/>
          <p:nvPr/>
        </p:nvSpPr>
        <p:spPr>
          <a:xfrm>
            <a:off x="4010328" y="1225020"/>
            <a:ext cx="1148400" cy="335100"/>
          </a:xfrm>
          <a:prstGeom prst="rect">
            <a:avLst/>
          </a:prstGeom>
          <a:noFill/>
          <a:ln>
            <a:noFill/>
          </a:ln>
        </p:spPr>
        <p:txBody>
          <a:bodyPr anchorCtr="0" anchor="ctr" bIns="104475" lIns="104475" spcFirstLastPara="1" rIns="104475" wrap="square" tIns="104475">
            <a:noAutofit/>
          </a:bodyPr>
          <a:lstStyle/>
          <a:p>
            <a:pPr indent="0" lvl="0" marL="0" rtl="0" algn="l">
              <a:spcBef>
                <a:spcPts val="0"/>
              </a:spcBef>
              <a:spcAft>
                <a:spcPts val="0"/>
              </a:spcAft>
              <a:buNone/>
            </a:pPr>
            <a:r>
              <a:rPr b="1" lang="es" sz="914">
                <a:solidFill>
                  <a:srgbClr val="FFFFFF"/>
                </a:solidFill>
                <a:latin typeface="Figtree"/>
                <a:ea typeface="Figtree"/>
                <a:cs typeface="Figtree"/>
                <a:sym typeface="Figtree"/>
              </a:rPr>
              <a:t>Reconocimiento</a:t>
            </a:r>
            <a:endParaRPr b="1" sz="914">
              <a:solidFill>
                <a:srgbClr val="FFFFFF"/>
              </a:solidFill>
              <a:latin typeface="Figtree"/>
              <a:ea typeface="Figtree"/>
              <a:cs typeface="Figtree"/>
              <a:sym typeface="Figtree"/>
            </a:endParaRPr>
          </a:p>
        </p:txBody>
      </p:sp>
      <p:sp>
        <p:nvSpPr>
          <p:cNvPr id="251" name="Google Shape;251;p22"/>
          <p:cNvSpPr/>
          <p:nvPr/>
        </p:nvSpPr>
        <p:spPr>
          <a:xfrm>
            <a:off x="7604943" y="891061"/>
            <a:ext cx="1212300" cy="1212300"/>
          </a:xfrm>
          <a:prstGeom prst="ellipse">
            <a:avLst/>
          </a:prstGeom>
          <a:solidFill>
            <a:srgbClr val="4EC9BE"/>
          </a:solidFill>
          <a:ln cap="flat" cmpd="sng" w="87075">
            <a:solidFill>
              <a:schemeClr val="lt1"/>
            </a:solidFill>
            <a:prstDash val="solid"/>
            <a:round/>
            <a:headEnd len="sm" w="sm" type="none"/>
            <a:tailEnd len="sm" w="sm" type="none"/>
          </a:ln>
          <a:effectLst>
            <a:outerShdw blurRad="194637" rotWithShape="0" algn="tl" dir="5400000" dist="43253">
              <a:srgbClr val="000000">
                <a:alpha val="54900"/>
              </a:srgbClr>
            </a:outerShdw>
          </a:effectLst>
        </p:spPr>
        <p:txBody>
          <a:bodyPr anchorCtr="0" anchor="ctr" bIns="77850" lIns="77850" spcFirstLastPara="1" rIns="77850" wrap="square" tIns="77850">
            <a:noAutofit/>
          </a:bodyPr>
          <a:lstStyle/>
          <a:p>
            <a:pPr indent="0" lvl="0" marL="0" rtl="0" algn="l">
              <a:spcBef>
                <a:spcPts val="0"/>
              </a:spcBef>
              <a:spcAft>
                <a:spcPts val="0"/>
              </a:spcAft>
              <a:buNone/>
            </a:pPr>
            <a:r>
              <a:t/>
            </a:r>
            <a:endParaRPr sz="1599">
              <a:latin typeface="Figtree"/>
              <a:ea typeface="Figtree"/>
              <a:cs typeface="Figtree"/>
              <a:sym typeface="Figtree"/>
            </a:endParaRPr>
          </a:p>
        </p:txBody>
      </p:sp>
      <p:sp>
        <p:nvSpPr>
          <p:cNvPr id="252" name="Google Shape;252;p22"/>
          <p:cNvSpPr txBox="1"/>
          <p:nvPr/>
        </p:nvSpPr>
        <p:spPr>
          <a:xfrm>
            <a:off x="7711742" y="1161557"/>
            <a:ext cx="998400" cy="671400"/>
          </a:xfrm>
          <a:prstGeom prst="rect">
            <a:avLst/>
          </a:prstGeom>
          <a:noFill/>
          <a:ln>
            <a:noFill/>
          </a:ln>
        </p:spPr>
        <p:txBody>
          <a:bodyPr anchorCtr="0" anchor="ctr" bIns="77850" lIns="77850" spcFirstLastPara="1" rIns="77850" wrap="square" tIns="77850">
            <a:noAutofit/>
          </a:bodyPr>
          <a:lstStyle/>
          <a:p>
            <a:pPr indent="0" lvl="0" marL="0" rtl="0" algn="ctr">
              <a:spcBef>
                <a:spcPts val="0"/>
              </a:spcBef>
              <a:spcAft>
                <a:spcPts val="0"/>
              </a:spcAft>
              <a:buNone/>
            </a:pPr>
            <a:r>
              <a:rPr b="1" lang="es" sz="1308">
                <a:solidFill>
                  <a:schemeClr val="lt1"/>
                </a:solidFill>
                <a:latin typeface="Figtree"/>
                <a:ea typeface="Figtree"/>
                <a:cs typeface="Figtree"/>
                <a:sym typeface="Figtree"/>
              </a:rPr>
              <a:t>Salario emocional</a:t>
            </a:r>
            <a:endParaRPr b="1" sz="1308">
              <a:solidFill>
                <a:schemeClr val="lt1"/>
              </a:solidFill>
              <a:latin typeface="Figtree"/>
              <a:ea typeface="Figtree"/>
              <a:cs typeface="Figtree"/>
              <a:sym typeface="Figtree"/>
            </a:endParaRPr>
          </a:p>
        </p:txBody>
      </p:sp>
      <p:sp>
        <p:nvSpPr>
          <p:cNvPr id="253" name="Google Shape;253;p22"/>
          <p:cNvSpPr txBox="1"/>
          <p:nvPr/>
        </p:nvSpPr>
        <p:spPr>
          <a:xfrm>
            <a:off x="627450" y="1488250"/>
            <a:ext cx="2612400" cy="1212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 sz="2800">
                <a:solidFill>
                  <a:srgbClr val="614ACA"/>
                </a:solidFill>
                <a:latin typeface="Figtree Black"/>
                <a:ea typeface="Figtree Black"/>
                <a:cs typeface="Figtree Black"/>
                <a:sym typeface="Figtree Black"/>
              </a:rPr>
              <a:t>Satisfacción laboral</a:t>
            </a:r>
            <a:endParaRPr sz="2800">
              <a:solidFill>
                <a:srgbClr val="614ACA"/>
              </a:solidFill>
              <a:latin typeface="Figtree Black"/>
              <a:ea typeface="Figtree Black"/>
              <a:cs typeface="Figtree Black"/>
              <a:sym typeface="Figtree Black"/>
            </a:endParaRPr>
          </a:p>
        </p:txBody>
      </p:sp>
      <p:sp>
        <p:nvSpPr>
          <p:cNvPr id="254" name="Google Shape;254;p22"/>
          <p:cNvSpPr txBox="1"/>
          <p:nvPr/>
        </p:nvSpPr>
        <p:spPr>
          <a:xfrm>
            <a:off x="702800" y="2686500"/>
            <a:ext cx="1615500" cy="905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 sz="1500">
                <a:solidFill>
                  <a:schemeClr val="dk1"/>
                </a:solidFill>
                <a:latin typeface="Figtree"/>
                <a:ea typeface="Figtree"/>
                <a:cs typeface="Figtree"/>
                <a:sym typeface="Figtree"/>
              </a:rPr>
              <a:t>Percepción del empleado hacia su trabajo.</a:t>
            </a:r>
            <a:endParaRPr sz="1500">
              <a:solidFill>
                <a:schemeClr val="dk1"/>
              </a:solidFill>
              <a:latin typeface="Figtree"/>
              <a:ea typeface="Figtree"/>
              <a:cs typeface="Figtree"/>
              <a:sym typeface="Figtree"/>
            </a:endParaRPr>
          </a:p>
        </p:txBody>
      </p:sp>
      <p:grpSp>
        <p:nvGrpSpPr>
          <p:cNvPr id="255" name="Google Shape;255;p22"/>
          <p:cNvGrpSpPr/>
          <p:nvPr/>
        </p:nvGrpSpPr>
        <p:grpSpPr>
          <a:xfrm>
            <a:off x="5859988" y="1744857"/>
            <a:ext cx="2788661" cy="2788661"/>
            <a:chOff x="4447194" y="1815766"/>
            <a:chExt cx="2440200" cy="2440200"/>
          </a:xfrm>
        </p:grpSpPr>
        <p:sp>
          <p:nvSpPr>
            <p:cNvPr id="256" name="Google Shape;256;p22"/>
            <p:cNvSpPr/>
            <p:nvPr/>
          </p:nvSpPr>
          <p:spPr>
            <a:xfrm>
              <a:off x="4447194" y="1815766"/>
              <a:ext cx="2440200" cy="2440200"/>
            </a:xfrm>
            <a:prstGeom prst="ellipse">
              <a:avLst/>
            </a:prstGeom>
            <a:solidFill>
              <a:srgbClr val="614ACA"/>
            </a:solidFill>
            <a:ln cap="flat" cmpd="sng" w="87075">
              <a:solidFill>
                <a:schemeClr val="lt1"/>
              </a:solidFill>
              <a:prstDash val="solid"/>
              <a:round/>
              <a:headEnd len="sm" w="sm" type="none"/>
              <a:tailEnd len="sm" w="sm" type="none"/>
            </a:ln>
            <a:effectLst>
              <a:outerShdw blurRad="261240" rotWithShape="0" algn="tl" dir="5400000" dist="58053">
                <a:srgbClr val="000000">
                  <a:alpha val="54900"/>
                </a:srgbClr>
              </a:outerShdw>
            </a:effectLst>
          </p:spPr>
          <p:txBody>
            <a:bodyPr anchorCtr="0" anchor="ctr" bIns="104475" lIns="104475" spcFirstLastPara="1" rIns="104475" wrap="square" tIns="104475">
              <a:noAutofit/>
            </a:bodyPr>
            <a:lstStyle/>
            <a:p>
              <a:pPr indent="0" lvl="0" marL="0" rtl="0" algn="l">
                <a:spcBef>
                  <a:spcPts val="0"/>
                </a:spcBef>
                <a:spcAft>
                  <a:spcPts val="0"/>
                </a:spcAft>
                <a:buNone/>
              </a:pPr>
              <a:r>
                <a:t/>
              </a:r>
              <a:endParaRPr sz="1599">
                <a:latin typeface="Figtree"/>
                <a:ea typeface="Figtree"/>
                <a:cs typeface="Figtree"/>
                <a:sym typeface="Figtree"/>
              </a:endParaRPr>
            </a:p>
          </p:txBody>
        </p:sp>
        <p:sp>
          <p:nvSpPr>
            <p:cNvPr id="257" name="Google Shape;257;p22"/>
            <p:cNvSpPr txBox="1"/>
            <p:nvPr/>
          </p:nvSpPr>
          <p:spPr>
            <a:xfrm>
              <a:off x="4843488" y="2647950"/>
              <a:ext cx="1647600" cy="878400"/>
            </a:xfrm>
            <a:prstGeom prst="rect">
              <a:avLst/>
            </a:prstGeom>
            <a:noFill/>
            <a:ln>
              <a:noFill/>
            </a:ln>
          </p:spPr>
          <p:txBody>
            <a:bodyPr anchorCtr="0" anchor="ctr" bIns="104475" lIns="104475" spcFirstLastPara="1" rIns="104475" wrap="square" tIns="104475">
              <a:noAutofit/>
            </a:bodyPr>
            <a:lstStyle/>
            <a:p>
              <a:pPr indent="0" lvl="0" marL="0" rtl="0" algn="ctr">
                <a:spcBef>
                  <a:spcPts val="0"/>
                </a:spcBef>
                <a:spcAft>
                  <a:spcPts val="0"/>
                </a:spcAft>
                <a:buNone/>
              </a:pPr>
              <a:r>
                <a:rPr lang="es" sz="2856">
                  <a:solidFill>
                    <a:srgbClr val="FFFFFF"/>
                  </a:solidFill>
                  <a:latin typeface="Figtree ExtraBold"/>
                  <a:ea typeface="Figtree ExtraBold"/>
                  <a:cs typeface="Figtree ExtraBold"/>
                  <a:sym typeface="Figtree ExtraBold"/>
                </a:rPr>
                <a:t>Ambiente laboral</a:t>
              </a:r>
              <a:endParaRPr sz="2856">
                <a:solidFill>
                  <a:srgbClr val="FFFFFF"/>
                </a:solidFill>
                <a:latin typeface="Figtree ExtraBold"/>
                <a:ea typeface="Figtree ExtraBold"/>
                <a:cs typeface="Figtree ExtraBold"/>
                <a:sym typeface="Figtree ExtraBold"/>
              </a:endParaRPr>
            </a:p>
          </p:txBody>
        </p:sp>
      </p:grpSp>
      <p:sp>
        <p:nvSpPr>
          <p:cNvPr id="258" name="Google Shape;258;p22"/>
          <p:cNvSpPr txBox="1"/>
          <p:nvPr/>
        </p:nvSpPr>
        <p:spPr>
          <a:xfrm>
            <a:off x="5142847" y="549741"/>
            <a:ext cx="998400" cy="533400"/>
          </a:xfrm>
          <a:prstGeom prst="rect">
            <a:avLst/>
          </a:prstGeom>
          <a:noFill/>
          <a:ln>
            <a:noFill/>
          </a:ln>
        </p:spPr>
        <p:txBody>
          <a:bodyPr anchorCtr="0" anchor="ctr" bIns="104475" lIns="104475" spcFirstLastPara="1" rIns="104475" wrap="square" tIns="104475">
            <a:noAutofit/>
          </a:bodyPr>
          <a:lstStyle/>
          <a:p>
            <a:pPr indent="0" lvl="0" marL="0" rtl="0" algn="ctr">
              <a:spcBef>
                <a:spcPts val="0"/>
              </a:spcBef>
              <a:spcAft>
                <a:spcPts val="0"/>
              </a:spcAft>
              <a:buNone/>
            </a:pPr>
            <a:r>
              <a:rPr b="1" lang="es" sz="1028">
                <a:solidFill>
                  <a:srgbClr val="FFFFFF"/>
                </a:solidFill>
                <a:latin typeface="Figtree"/>
                <a:ea typeface="Figtree"/>
                <a:cs typeface="Figtree"/>
                <a:sym typeface="Figtree"/>
              </a:rPr>
              <a:t>Actividades diarias</a:t>
            </a:r>
            <a:endParaRPr b="1" sz="1028">
              <a:solidFill>
                <a:srgbClr val="FFFFFF"/>
              </a:solidFill>
              <a:latin typeface="Figtree"/>
              <a:ea typeface="Figtree"/>
              <a:cs typeface="Figtree"/>
              <a:sym typeface="Figtree"/>
            </a:endParaRPr>
          </a:p>
        </p:txBody>
      </p:sp>
      <p:sp>
        <p:nvSpPr>
          <p:cNvPr id="259" name="Google Shape;259;p22"/>
          <p:cNvSpPr txBox="1"/>
          <p:nvPr/>
        </p:nvSpPr>
        <p:spPr>
          <a:xfrm>
            <a:off x="5021476" y="3886851"/>
            <a:ext cx="1212300" cy="533400"/>
          </a:xfrm>
          <a:prstGeom prst="rect">
            <a:avLst/>
          </a:prstGeom>
          <a:noFill/>
          <a:ln>
            <a:noFill/>
          </a:ln>
        </p:spPr>
        <p:txBody>
          <a:bodyPr anchorCtr="0" anchor="ctr" bIns="104475" lIns="104475" spcFirstLastPara="1" rIns="104475" wrap="square" tIns="104475">
            <a:noAutofit/>
          </a:bodyPr>
          <a:lstStyle/>
          <a:p>
            <a:pPr indent="0" lvl="0" marL="0" rtl="0" algn="ctr">
              <a:spcBef>
                <a:spcPts val="0"/>
              </a:spcBef>
              <a:spcAft>
                <a:spcPts val="0"/>
              </a:spcAft>
              <a:buNone/>
            </a:pPr>
            <a:r>
              <a:rPr b="1" lang="es" sz="1142">
                <a:solidFill>
                  <a:srgbClr val="FFFFFF"/>
                </a:solidFill>
                <a:latin typeface="Figtree"/>
                <a:ea typeface="Figtree"/>
                <a:cs typeface="Figtree"/>
                <a:sym typeface="Figtree"/>
              </a:rPr>
              <a:t>Capacitación</a:t>
            </a:r>
            <a:endParaRPr b="1" sz="1142">
              <a:solidFill>
                <a:srgbClr val="FFFFFF"/>
              </a:solidFill>
              <a:latin typeface="Figtree"/>
              <a:ea typeface="Figtree"/>
              <a:cs typeface="Figtree"/>
              <a:sym typeface="Figtree"/>
            </a:endParaRPr>
          </a:p>
        </p:txBody>
      </p:sp>
    </p:spTree>
  </p:cSld>
  <p:clrMapOvr>
    <a:masterClrMapping/>
  </p:clrMapOvr>
  <p:transition spd="med">
    <p:push/>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afterEffect" presetClass="entr" presetID="23" presetSubtype="16">
                                  <p:stCondLst>
                                    <p:cond delay="0"/>
                                  </p:stCondLst>
                                  <p:childTnLst>
                                    <p:set>
                                      <p:cBhvr>
                                        <p:cTn dur="1" fill="hold">
                                          <p:stCondLst>
                                            <p:cond delay="0"/>
                                          </p:stCondLst>
                                        </p:cTn>
                                        <p:tgtEl>
                                          <p:spTgt spid="255"/>
                                        </p:tgtEl>
                                        <p:attrNameLst>
                                          <p:attrName>style.visibility</p:attrName>
                                        </p:attrNameLst>
                                      </p:cBhvr>
                                      <p:to>
                                        <p:strVal val="visible"/>
                                      </p:to>
                                    </p:set>
                                    <p:anim calcmode="lin" valueType="num">
                                      <p:cBhvr additive="base">
                                        <p:cTn dur="100"/>
                                        <p:tgtEl>
                                          <p:spTgt spid="255"/>
                                        </p:tgtEl>
                                        <p:attrNameLst>
                                          <p:attrName>ppt_w</p:attrName>
                                        </p:attrNameLst>
                                      </p:cBhvr>
                                      <p:tavLst>
                                        <p:tav fmla="" tm="0">
                                          <p:val>
                                            <p:strVal val="0"/>
                                          </p:val>
                                        </p:tav>
                                        <p:tav fmla="" tm="100000">
                                          <p:val>
                                            <p:strVal val="#ppt_w"/>
                                          </p:val>
                                        </p:tav>
                                      </p:tavLst>
                                    </p:anim>
                                    <p:anim calcmode="lin" valueType="num">
                                      <p:cBhvr additive="base">
                                        <p:cTn dur="100"/>
                                        <p:tgtEl>
                                          <p:spTgt spid="255"/>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3" name="Shape 263"/>
        <p:cNvGrpSpPr/>
        <p:nvPr/>
      </p:nvGrpSpPr>
      <p:grpSpPr>
        <a:xfrm>
          <a:off x="0" y="0"/>
          <a:ext cx="0" cy="0"/>
          <a:chOff x="0" y="0"/>
          <a:chExt cx="0" cy="0"/>
        </a:xfrm>
      </p:grpSpPr>
      <p:sp>
        <p:nvSpPr>
          <p:cNvPr id="264" name="Google Shape;264;p23"/>
          <p:cNvSpPr txBox="1"/>
          <p:nvPr/>
        </p:nvSpPr>
        <p:spPr>
          <a:xfrm>
            <a:off x="3763650" y="978538"/>
            <a:ext cx="4634400" cy="1115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s" sz="2800">
                <a:solidFill>
                  <a:srgbClr val="0C343D"/>
                </a:solidFill>
                <a:latin typeface="Figtree"/>
                <a:ea typeface="Figtree"/>
                <a:cs typeface="Figtree"/>
                <a:sym typeface="Figtree"/>
              </a:rPr>
              <a:t>Satisfacción laboral</a:t>
            </a:r>
            <a:r>
              <a:rPr b="1" lang="es" sz="2800">
                <a:solidFill>
                  <a:schemeClr val="lt1"/>
                </a:solidFill>
                <a:latin typeface="Figtree"/>
                <a:ea typeface="Figtree"/>
                <a:cs typeface="Figtree"/>
                <a:sym typeface="Figtree"/>
              </a:rPr>
              <a:t> </a:t>
            </a:r>
            <a:endParaRPr b="1" sz="2800">
              <a:solidFill>
                <a:schemeClr val="lt1"/>
              </a:solidFill>
              <a:latin typeface="Figtree"/>
              <a:ea typeface="Figtree"/>
              <a:cs typeface="Figtree"/>
              <a:sym typeface="Figtree"/>
            </a:endParaRPr>
          </a:p>
          <a:p>
            <a:pPr indent="0" lvl="0" marL="0" rtl="0" algn="l">
              <a:spcBef>
                <a:spcPts val="0"/>
              </a:spcBef>
              <a:spcAft>
                <a:spcPts val="0"/>
              </a:spcAft>
              <a:buNone/>
            </a:pPr>
            <a:r>
              <a:rPr b="1" lang="es" sz="2800">
                <a:solidFill>
                  <a:schemeClr val="lt1"/>
                </a:solidFill>
                <a:latin typeface="Figtree"/>
                <a:ea typeface="Figtree"/>
                <a:cs typeface="Figtree"/>
                <a:sym typeface="Figtree"/>
              </a:rPr>
              <a:t>como ventaja competitiva</a:t>
            </a:r>
            <a:endParaRPr sz="2800">
              <a:solidFill>
                <a:schemeClr val="lt1"/>
              </a:solidFill>
              <a:latin typeface="Figtree"/>
              <a:ea typeface="Figtree"/>
              <a:cs typeface="Figtree"/>
              <a:sym typeface="Figtree"/>
            </a:endParaRPr>
          </a:p>
          <a:p>
            <a:pPr indent="0" lvl="0" marL="0" rtl="0" algn="l">
              <a:spcBef>
                <a:spcPts val="0"/>
              </a:spcBef>
              <a:spcAft>
                <a:spcPts val="0"/>
              </a:spcAft>
              <a:buNone/>
            </a:pPr>
            <a:r>
              <a:t/>
            </a:r>
            <a:endParaRPr sz="2800">
              <a:solidFill>
                <a:schemeClr val="lt1"/>
              </a:solidFill>
              <a:latin typeface="Figtree"/>
              <a:ea typeface="Figtree"/>
              <a:cs typeface="Figtree"/>
              <a:sym typeface="Figtree"/>
            </a:endParaRPr>
          </a:p>
        </p:txBody>
      </p:sp>
      <p:sp>
        <p:nvSpPr>
          <p:cNvPr id="265" name="Google Shape;265;p23"/>
          <p:cNvSpPr/>
          <p:nvPr/>
        </p:nvSpPr>
        <p:spPr>
          <a:xfrm>
            <a:off x="1012875" y="764500"/>
            <a:ext cx="2337000" cy="1543500"/>
          </a:xfrm>
          <a:prstGeom prst="roundRect">
            <a:avLst>
              <a:gd fmla="val 12579" name="adj"/>
            </a:avLst>
          </a:prstGeom>
          <a:solidFill>
            <a:schemeClr val="lt1"/>
          </a:solidFill>
          <a:ln>
            <a:noFill/>
          </a:ln>
          <a:effectLst>
            <a:outerShdw blurRad="234595" rotWithShape="0" algn="bl" dir="5400000" dist="156397">
              <a:srgbClr val="0B5394">
                <a:alpha val="40000"/>
              </a:srgbClr>
            </a:outerShdw>
          </a:effectLst>
        </p:spPr>
        <p:txBody>
          <a:bodyPr anchorCtr="0" anchor="ctr" bIns="107225" lIns="107225" spcFirstLastPara="1" rIns="107225" wrap="square" tIns="107225">
            <a:noAutofit/>
          </a:bodyPr>
          <a:lstStyle/>
          <a:p>
            <a:pPr indent="0" lvl="0" marL="0" rtl="0" algn="ctr">
              <a:spcBef>
                <a:spcPts val="0"/>
              </a:spcBef>
              <a:spcAft>
                <a:spcPts val="0"/>
              </a:spcAft>
              <a:buNone/>
            </a:pPr>
            <a:r>
              <a:t/>
            </a:r>
            <a:endParaRPr sz="1641">
              <a:latin typeface="Figtree"/>
              <a:ea typeface="Figtree"/>
              <a:cs typeface="Figtree"/>
              <a:sym typeface="Figtree"/>
            </a:endParaRPr>
          </a:p>
        </p:txBody>
      </p:sp>
      <p:sp>
        <p:nvSpPr>
          <p:cNvPr id="266" name="Google Shape;266;p23"/>
          <p:cNvSpPr/>
          <p:nvPr/>
        </p:nvSpPr>
        <p:spPr>
          <a:xfrm>
            <a:off x="1012875" y="2477106"/>
            <a:ext cx="2337000" cy="1984500"/>
          </a:xfrm>
          <a:prstGeom prst="roundRect">
            <a:avLst>
              <a:gd fmla="val 12579" name="adj"/>
            </a:avLst>
          </a:prstGeom>
          <a:solidFill>
            <a:schemeClr val="lt1"/>
          </a:solidFill>
          <a:ln>
            <a:noFill/>
          </a:ln>
          <a:effectLst>
            <a:outerShdw blurRad="234595" rotWithShape="0" algn="bl" dir="5460000" dist="134054">
              <a:srgbClr val="0B5394">
                <a:alpha val="30000"/>
              </a:srgbClr>
            </a:outerShdw>
          </a:effectLst>
        </p:spPr>
        <p:txBody>
          <a:bodyPr anchorCtr="0" anchor="ctr" bIns="107225" lIns="107225" spcFirstLastPara="1" rIns="107225" wrap="square" tIns="107225">
            <a:noAutofit/>
          </a:bodyPr>
          <a:lstStyle/>
          <a:p>
            <a:pPr indent="0" lvl="0" marL="0" rtl="0" algn="ctr">
              <a:spcBef>
                <a:spcPts val="0"/>
              </a:spcBef>
              <a:spcAft>
                <a:spcPts val="0"/>
              </a:spcAft>
              <a:buNone/>
            </a:pPr>
            <a:r>
              <a:t/>
            </a:r>
            <a:endParaRPr sz="1641">
              <a:latin typeface="Figtree"/>
              <a:ea typeface="Figtree"/>
              <a:cs typeface="Figtree"/>
              <a:sym typeface="Figtree"/>
            </a:endParaRPr>
          </a:p>
        </p:txBody>
      </p:sp>
      <p:sp>
        <p:nvSpPr>
          <p:cNvPr id="267" name="Google Shape;267;p23"/>
          <p:cNvSpPr/>
          <p:nvPr/>
        </p:nvSpPr>
        <p:spPr>
          <a:xfrm>
            <a:off x="3503775" y="2456458"/>
            <a:ext cx="2337000" cy="1984500"/>
          </a:xfrm>
          <a:prstGeom prst="roundRect">
            <a:avLst>
              <a:gd fmla="val 12579" name="adj"/>
            </a:avLst>
          </a:prstGeom>
          <a:solidFill>
            <a:schemeClr val="lt1"/>
          </a:solidFill>
          <a:ln>
            <a:noFill/>
          </a:ln>
          <a:effectLst>
            <a:outerShdw blurRad="234595" rotWithShape="0" algn="bl" dir="5400000" dist="134054">
              <a:srgbClr val="0B5394">
                <a:alpha val="30000"/>
              </a:srgbClr>
            </a:outerShdw>
          </a:effectLst>
        </p:spPr>
        <p:txBody>
          <a:bodyPr anchorCtr="0" anchor="ctr" bIns="107225" lIns="107225" spcFirstLastPara="1" rIns="107225" wrap="square" tIns="107225">
            <a:noAutofit/>
          </a:bodyPr>
          <a:lstStyle/>
          <a:p>
            <a:pPr indent="0" lvl="0" marL="0" rtl="0" algn="ctr">
              <a:spcBef>
                <a:spcPts val="0"/>
              </a:spcBef>
              <a:spcAft>
                <a:spcPts val="0"/>
              </a:spcAft>
              <a:buNone/>
            </a:pPr>
            <a:r>
              <a:t/>
            </a:r>
            <a:endParaRPr sz="1641">
              <a:latin typeface="Figtree"/>
              <a:ea typeface="Figtree"/>
              <a:cs typeface="Figtree"/>
              <a:sym typeface="Figtree"/>
            </a:endParaRPr>
          </a:p>
        </p:txBody>
      </p:sp>
      <p:sp>
        <p:nvSpPr>
          <p:cNvPr id="268" name="Google Shape;268;p23"/>
          <p:cNvSpPr/>
          <p:nvPr/>
        </p:nvSpPr>
        <p:spPr>
          <a:xfrm>
            <a:off x="5994675" y="2477106"/>
            <a:ext cx="2337000" cy="1984500"/>
          </a:xfrm>
          <a:prstGeom prst="roundRect">
            <a:avLst>
              <a:gd fmla="val 12579" name="adj"/>
            </a:avLst>
          </a:prstGeom>
          <a:solidFill>
            <a:schemeClr val="lt1"/>
          </a:solidFill>
          <a:ln>
            <a:noFill/>
          </a:ln>
          <a:effectLst>
            <a:outerShdw blurRad="234595" rotWithShape="0" algn="bl" dir="5400000" dist="156397">
              <a:srgbClr val="0B5394">
                <a:alpha val="40000"/>
              </a:srgbClr>
            </a:outerShdw>
          </a:effectLst>
        </p:spPr>
        <p:txBody>
          <a:bodyPr anchorCtr="0" anchor="ctr" bIns="107225" lIns="107225" spcFirstLastPara="1" rIns="107225" wrap="square" tIns="107225">
            <a:noAutofit/>
          </a:bodyPr>
          <a:lstStyle/>
          <a:p>
            <a:pPr indent="0" lvl="0" marL="0" rtl="0" algn="ctr">
              <a:spcBef>
                <a:spcPts val="0"/>
              </a:spcBef>
              <a:spcAft>
                <a:spcPts val="0"/>
              </a:spcAft>
              <a:buNone/>
            </a:pPr>
            <a:r>
              <a:t/>
            </a:r>
            <a:endParaRPr sz="1641">
              <a:latin typeface="Figtree"/>
              <a:ea typeface="Figtree"/>
              <a:cs typeface="Figtree"/>
              <a:sym typeface="Figtree"/>
            </a:endParaRPr>
          </a:p>
        </p:txBody>
      </p:sp>
      <p:sp>
        <p:nvSpPr>
          <p:cNvPr id="269" name="Google Shape;269;p23"/>
          <p:cNvSpPr txBox="1"/>
          <p:nvPr/>
        </p:nvSpPr>
        <p:spPr>
          <a:xfrm>
            <a:off x="1210125" y="3302614"/>
            <a:ext cx="1942500" cy="1046700"/>
          </a:xfrm>
          <a:prstGeom prst="rect">
            <a:avLst/>
          </a:prstGeom>
          <a:noFill/>
          <a:ln>
            <a:noFill/>
          </a:ln>
        </p:spPr>
        <p:txBody>
          <a:bodyPr anchorCtr="0" anchor="t" bIns="91425" lIns="91425" spcFirstLastPara="1" rIns="91425" wrap="square" tIns="91425">
            <a:spAutoFit/>
          </a:bodyPr>
          <a:lstStyle/>
          <a:p>
            <a:pPr indent="0" lvl="0" marL="0" rtl="0" algn="ctr">
              <a:lnSpc>
                <a:spcPct val="80000"/>
              </a:lnSpc>
              <a:spcBef>
                <a:spcPts val="0"/>
              </a:spcBef>
              <a:spcAft>
                <a:spcPts val="0"/>
              </a:spcAft>
              <a:buNone/>
            </a:pPr>
            <a:r>
              <a:rPr lang="es" sz="5000">
                <a:solidFill>
                  <a:srgbClr val="614ACA"/>
                </a:solidFill>
                <a:latin typeface="Figtree Black"/>
                <a:ea typeface="Figtree Black"/>
                <a:cs typeface="Figtree Black"/>
                <a:sym typeface="Figtree Black"/>
              </a:rPr>
              <a:t>19% </a:t>
            </a:r>
            <a:r>
              <a:rPr b="1" lang="es" sz="2000">
                <a:solidFill>
                  <a:schemeClr val="dk2"/>
                </a:solidFill>
                <a:latin typeface="Figtree"/>
                <a:ea typeface="Figtree"/>
                <a:cs typeface="Figtree"/>
                <a:sym typeface="Figtree"/>
              </a:rPr>
              <a:t>Innovación</a:t>
            </a:r>
            <a:endParaRPr b="1"/>
          </a:p>
        </p:txBody>
      </p:sp>
      <p:sp>
        <p:nvSpPr>
          <p:cNvPr id="270" name="Google Shape;270;p23"/>
          <p:cNvSpPr txBox="1"/>
          <p:nvPr/>
        </p:nvSpPr>
        <p:spPr>
          <a:xfrm>
            <a:off x="3763650" y="3302614"/>
            <a:ext cx="1842300" cy="1046700"/>
          </a:xfrm>
          <a:prstGeom prst="rect">
            <a:avLst/>
          </a:prstGeom>
          <a:noFill/>
          <a:ln>
            <a:noFill/>
          </a:ln>
        </p:spPr>
        <p:txBody>
          <a:bodyPr anchorCtr="0" anchor="t" bIns="91425" lIns="91425" spcFirstLastPara="1" rIns="91425" wrap="square" tIns="91425">
            <a:spAutoFit/>
          </a:bodyPr>
          <a:lstStyle/>
          <a:p>
            <a:pPr indent="0" lvl="0" marL="0" rtl="0" algn="ctr">
              <a:lnSpc>
                <a:spcPct val="80000"/>
              </a:lnSpc>
              <a:spcBef>
                <a:spcPts val="0"/>
              </a:spcBef>
              <a:spcAft>
                <a:spcPts val="0"/>
              </a:spcAft>
              <a:buNone/>
            </a:pPr>
            <a:r>
              <a:rPr lang="es" sz="5000">
                <a:solidFill>
                  <a:srgbClr val="614ACA"/>
                </a:solidFill>
                <a:latin typeface="Figtree Black"/>
                <a:ea typeface="Figtree Black"/>
                <a:cs typeface="Figtree Black"/>
                <a:sym typeface="Figtree Black"/>
              </a:rPr>
              <a:t>21% </a:t>
            </a:r>
            <a:r>
              <a:rPr b="1" lang="es" sz="2000">
                <a:solidFill>
                  <a:schemeClr val="dk2"/>
                </a:solidFill>
                <a:latin typeface="Figtree"/>
                <a:ea typeface="Figtree"/>
                <a:cs typeface="Figtree"/>
                <a:sym typeface="Figtree"/>
              </a:rPr>
              <a:t>Productividad</a:t>
            </a:r>
            <a:endParaRPr b="1"/>
          </a:p>
        </p:txBody>
      </p:sp>
      <p:sp>
        <p:nvSpPr>
          <p:cNvPr id="271" name="Google Shape;271;p23"/>
          <p:cNvSpPr txBox="1"/>
          <p:nvPr/>
        </p:nvSpPr>
        <p:spPr>
          <a:xfrm>
            <a:off x="6242025" y="3203739"/>
            <a:ext cx="1842300" cy="1169700"/>
          </a:xfrm>
          <a:prstGeom prst="rect">
            <a:avLst/>
          </a:prstGeom>
          <a:noFill/>
          <a:ln>
            <a:noFill/>
          </a:ln>
        </p:spPr>
        <p:txBody>
          <a:bodyPr anchorCtr="0" anchor="t" bIns="91425" lIns="91425" spcFirstLastPara="1" rIns="91425" wrap="square" tIns="91425">
            <a:spAutoFit/>
          </a:bodyPr>
          <a:lstStyle/>
          <a:p>
            <a:pPr indent="0" lvl="0" marL="0" rtl="0" algn="ctr">
              <a:lnSpc>
                <a:spcPct val="80000"/>
              </a:lnSpc>
              <a:spcBef>
                <a:spcPts val="0"/>
              </a:spcBef>
              <a:spcAft>
                <a:spcPts val="0"/>
              </a:spcAft>
              <a:buNone/>
            </a:pPr>
            <a:r>
              <a:rPr lang="es" sz="5000">
                <a:solidFill>
                  <a:srgbClr val="614ACA"/>
                </a:solidFill>
                <a:latin typeface="Figtree Black"/>
                <a:ea typeface="Figtree Black"/>
                <a:cs typeface="Figtree Black"/>
                <a:sym typeface="Figtree Black"/>
              </a:rPr>
              <a:t>35%</a:t>
            </a:r>
            <a:r>
              <a:rPr lang="es" sz="6000">
                <a:solidFill>
                  <a:srgbClr val="614ACA"/>
                </a:solidFill>
                <a:latin typeface="Figtree Black"/>
                <a:ea typeface="Figtree Black"/>
                <a:cs typeface="Figtree Black"/>
                <a:sym typeface="Figtree Black"/>
              </a:rPr>
              <a:t> </a:t>
            </a:r>
            <a:r>
              <a:rPr b="1" lang="es" sz="2000">
                <a:solidFill>
                  <a:schemeClr val="dk2"/>
                </a:solidFill>
                <a:latin typeface="Figtree"/>
                <a:ea typeface="Figtree"/>
                <a:cs typeface="Figtree"/>
                <a:sym typeface="Figtree"/>
              </a:rPr>
              <a:t>Retención</a:t>
            </a:r>
            <a:endParaRPr b="1"/>
          </a:p>
        </p:txBody>
      </p:sp>
      <p:pic>
        <p:nvPicPr>
          <p:cNvPr id="272" name="Google Shape;272;p23"/>
          <p:cNvPicPr preferRelativeResize="0"/>
          <p:nvPr/>
        </p:nvPicPr>
        <p:blipFill>
          <a:blip r:embed="rId3">
            <a:alphaModFix/>
          </a:blip>
          <a:stretch>
            <a:fillRect/>
          </a:stretch>
        </p:blipFill>
        <p:spPr>
          <a:xfrm>
            <a:off x="383484" y="206347"/>
            <a:ext cx="2769141" cy="2108399"/>
          </a:xfrm>
          <a:prstGeom prst="rect">
            <a:avLst/>
          </a:prstGeom>
          <a:noFill/>
          <a:ln>
            <a:noFill/>
          </a:ln>
        </p:spPr>
      </p:pic>
      <p:pic>
        <p:nvPicPr>
          <p:cNvPr id="273" name="Google Shape;273;p23" title="innovacion.png"/>
          <p:cNvPicPr preferRelativeResize="0"/>
          <p:nvPr/>
        </p:nvPicPr>
        <p:blipFill>
          <a:blip r:embed="rId4">
            <a:alphaModFix/>
          </a:blip>
          <a:stretch>
            <a:fillRect/>
          </a:stretch>
        </p:blipFill>
        <p:spPr>
          <a:xfrm>
            <a:off x="4413374" y="2697247"/>
            <a:ext cx="517812" cy="521806"/>
          </a:xfrm>
          <a:prstGeom prst="rect">
            <a:avLst/>
          </a:prstGeom>
          <a:noFill/>
          <a:ln>
            <a:noFill/>
          </a:ln>
        </p:spPr>
      </p:pic>
      <p:pic>
        <p:nvPicPr>
          <p:cNvPr id="274" name="Google Shape;274;p23" title="medalla.png"/>
          <p:cNvPicPr preferRelativeResize="0"/>
          <p:nvPr/>
        </p:nvPicPr>
        <p:blipFill>
          <a:blip r:embed="rId5">
            <a:alphaModFix/>
          </a:blip>
          <a:stretch>
            <a:fillRect/>
          </a:stretch>
        </p:blipFill>
        <p:spPr>
          <a:xfrm>
            <a:off x="1922477" y="2687576"/>
            <a:ext cx="517800" cy="541123"/>
          </a:xfrm>
          <a:prstGeom prst="rect">
            <a:avLst/>
          </a:prstGeom>
          <a:noFill/>
          <a:ln>
            <a:noFill/>
          </a:ln>
        </p:spPr>
      </p:pic>
      <p:pic>
        <p:nvPicPr>
          <p:cNvPr id="275" name="Google Shape;275;p23" title="red.png"/>
          <p:cNvPicPr preferRelativeResize="0"/>
          <p:nvPr/>
        </p:nvPicPr>
        <p:blipFill>
          <a:blip r:embed="rId6">
            <a:alphaModFix/>
          </a:blip>
          <a:stretch>
            <a:fillRect/>
          </a:stretch>
        </p:blipFill>
        <p:spPr>
          <a:xfrm>
            <a:off x="6906177" y="2741686"/>
            <a:ext cx="517800" cy="510859"/>
          </a:xfrm>
          <a:prstGeom prst="rect">
            <a:avLst/>
          </a:prstGeom>
          <a:noFill/>
          <a:ln>
            <a:noFill/>
          </a:ln>
        </p:spPr>
      </p:pic>
      <p:cxnSp>
        <p:nvCxnSpPr>
          <p:cNvPr id="276" name="Google Shape;276;p23"/>
          <p:cNvCxnSpPr/>
          <p:nvPr/>
        </p:nvCxnSpPr>
        <p:spPr>
          <a:xfrm>
            <a:off x="3834388" y="922650"/>
            <a:ext cx="304200" cy="0"/>
          </a:xfrm>
          <a:prstGeom prst="straightConnector1">
            <a:avLst/>
          </a:prstGeom>
          <a:noFill/>
          <a:ln cap="flat" cmpd="sng" w="19050">
            <a:solidFill>
              <a:schemeClr val="lt1"/>
            </a:solidFill>
            <a:prstDash val="solid"/>
            <a:round/>
            <a:headEnd len="med" w="med" type="none"/>
            <a:tailEnd len="med" w="med" type="triangle"/>
          </a:ln>
        </p:spPr>
      </p:cxnSp>
    </p:spTree>
  </p:cSld>
  <p:clrMapOvr>
    <a:masterClrMapping/>
  </p:clrMapOvr>
  <mc:AlternateContent>
    <mc:Choice Requires="p14">
      <p:transition spd="med">
        <p14:prism dir="l"/>
      </p:transition>
    </mc:Choice>
    <mc:Fallback>
      <p:transition spd="med">
        <p:fade/>
      </p:transition>
    </mc:Fallback>
  </mc:AlternateContent>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afterEffect" presetClass="entr" presetID="2" presetSubtype="8">
                                  <p:stCondLst>
                                    <p:cond delay="0"/>
                                  </p:stCondLst>
                                  <p:childTnLst>
                                    <p:set>
                                      <p:cBhvr>
                                        <p:cTn dur="1" fill="hold">
                                          <p:stCondLst>
                                            <p:cond delay="0"/>
                                          </p:stCondLst>
                                        </p:cTn>
                                        <p:tgtEl>
                                          <p:spTgt spid="272"/>
                                        </p:tgtEl>
                                        <p:attrNameLst>
                                          <p:attrName>style.visibility</p:attrName>
                                        </p:attrNameLst>
                                      </p:cBhvr>
                                      <p:to>
                                        <p:strVal val="visible"/>
                                      </p:to>
                                    </p:set>
                                    <p:anim calcmode="lin" valueType="num">
                                      <p:cBhvr additive="base">
                                        <p:cTn dur="600"/>
                                        <p:tgtEl>
                                          <p:spTgt spid="272"/>
                                        </p:tgtEl>
                                        <p:attrNameLst>
                                          <p:attrName>ppt_x</p:attrName>
                                        </p:attrNameLst>
                                      </p:cBhvr>
                                      <p:tavLst>
                                        <p:tav fmla="" tm="0">
                                          <p:val>
                                            <p:strVal val="#ppt_x-1"/>
                                          </p:val>
                                        </p:tav>
                                        <p:tav fmla="" tm="100000">
                                          <p:val>
                                            <p:strVal val="#ppt_x"/>
                                          </p:val>
                                        </p:tav>
                                      </p:tavLst>
                                    </p:anim>
                                  </p:childTnLst>
                                </p:cTn>
                              </p:par>
                            </p:childTnLst>
                          </p:cTn>
                        </p:par>
                        <p:par>
                          <p:cTn fill="hold">
                            <p:stCondLst>
                              <p:cond delay="600"/>
                            </p:stCondLst>
                            <p:childTnLst>
                              <p:par>
                                <p:cTn fill="hold" nodeType="afterEffect" presetClass="entr" presetID="23" presetSubtype="16">
                                  <p:stCondLst>
                                    <p:cond delay="0"/>
                                  </p:stCondLst>
                                  <p:childTnLst>
                                    <p:set>
                                      <p:cBhvr>
                                        <p:cTn dur="1" fill="hold">
                                          <p:stCondLst>
                                            <p:cond delay="0"/>
                                          </p:stCondLst>
                                        </p:cTn>
                                        <p:tgtEl>
                                          <p:spTgt spid="273"/>
                                        </p:tgtEl>
                                        <p:attrNameLst>
                                          <p:attrName>style.visibility</p:attrName>
                                        </p:attrNameLst>
                                      </p:cBhvr>
                                      <p:to>
                                        <p:strVal val="visible"/>
                                      </p:to>
                                    </p:set>
                                    <p:anim calcmode="lin" valueType="num">
                                      <p:cBhvr additive="base">
                                        <p:cTn dur="100"/>
                                        <p:tgtEl>
                                          <p:spTgt spid="273"/>
                                        </p:tgtEl>
                                        <p:attrNameLst>
                                          <p:attrName>ppt_w</p:attrName>
                                        </p:attrNameLst>
                                      </p:cBhvr>
                                      <p:tavLst>
                                        <p:tav fmla="" tm="0">
                                          <p:val>
                                            <p:strVal val="0"/>
                                          </p:val>
                                        </p:tav>
                                        <p:tav fmla="" tm="100000">
                                          <p:val>
                                            <p:strVal val="#ppt_w"/>
                                          </p:val>
                                        </p:tav>
                                      </p:tavLst>
                                    </p:anim>
                                    <p:anim calcmode="lin" valueType="num">
                                      <p:cBhvr additive="base">
                                        <p:cTn dur="100"/>
                                        <p:tgtEl>
                                          <p:spTgt spid="273"/>
                                        </p:tgtEl>
                                        <p:attrNameLst>
                                          <p:attrName>ppt_h</p:attrName>
                                        </p:attrNameLst>
                                      </p:cBhvr>
                                      <p:tavLst>
                                        <p:tav fmla="" tm="0">
                                          <p:val>
                                            <p:strVal val="0"/>
                                          </p:val>
                                        </p:tav>
                                        <p:tav fmla="" tm="100000">
                                          <p:val>
                                            <p:strVal val="#ppt_h"/>
                                          </p:val>
                                        </p:tav>
                                      </p:tavLst>
                                    </p:anim>
                                  </p:childTnLst>
                                </p:cTn>
                              </p:par>
                              <p:par>
                                <p:cTn fill="hold" nodeType="withEffect" presetClass="entr" presetID="23" presetSubtype="16">
                                  <p:stCondLst>
                                    <p:cond delay="0"/>
                                  </p:stCondLst>
                                  <p:childTnLst>
                                    <p:set>
                                      <p:cBhvr>
                                        <p:cTn dur="1" fill="hold">
                                          <p:stCondLst>
                                            <p:cond delay="0"/>
                                          </p:stCondLst>
                                        </p:cTn>
                                        <p:tgtEl>
                                          <p:spTgt spid="274"/>
                                        </p:tgtEl>
                                        <p:attrNameLst>
                                          <p:attrName>style.visibility</p:attrName>
                                        </p:attrNameLst>
                                      </p:cBhvr>
                                      <p:to>
                                        <p:strVal val="visible"/>
                                      </p:to>
                                    </p:set>
                                    <p:anim calcmode="lin" valueType="num">
                                      <p:cBhvr additive="base">
                                        <p:cTn dur="100"/>
                                        <p:tgtEl>
                                          <p:spTgt spid="274"/>
                                        </p:tgtEl>
                                        <p:attrNameLst>
                                          <p:attrName>ppt_w</p:attrName>
                                        </p:attrNameLst>
                                      </p:cBhvr>
                                      <p:tavLst>
                                        <p:tav fmla="" tm="0">
                                          <p:val>
                                            <p:strVal val="0"/>
                                          </p:val>
                                        </p:tav>
                                        <p:tav fmla="" tm="100000">
                                          <p:val>
                                            <p:strVal val="#ppt_w"/>
                                          </p:val>
                                        </p:tav>
                                      </p:tavLst>
                                    </p:anim>
                                    <p:anim calcmode="lin" valueType="num">
                                      <p:cBhvr additive="base">
                                        <p:cTn dur="100"/>
                                        <p:tgtEl>
                                          <p:spTgt spid="274"/>
                                        </p:tgtEl>
                                        <p:attrNameLst>
                                          <p:attrName>ppt_h</p:attrName>
                                        </p:attrNameLst>
                                      </p:cBhvr>
                                      <p:tavLst>
                                        <p:tav fmla="" tm="0">
                                          <p:val>
                                            <p:strVal val="0"/>
                                          </p:val>
                                        </p:tav>
                                        <p:tav fmla="" tm="100000">
                                          <p:val>
                                            <p:strVal val="#ppt_h"/>
                                          </p:val>
                                        </p:tav>
                                      </p:tavLst>
                                    </p:anim>
                                  </p:childTnLst>
                                </p:cTn>
                              </p:par>
                              <p:par>
                                <p:cTn fill="hold" nodeType="withEffect" presetClass="entr" presetID="23" presetSubtype="16">
                                  <p:stCondLst>
                                    <p:cond delay="0"/>
                                  </p:stCondLst>
                                  <p:childTnLst>
                                    <p:set>
                                      <p:cBhvr>
                                        <p:cTn dur="1" fill="hold">
                                          <p:stCondLst>
                                            <p:cond delay="0"/>
                                          </p:stCondLst>
                                        </p:cTn>
                                        <p:tgtEl>
                                          <p:spTgt spid="275"/>
                                        </p:tgtEl>
                                        <p:attrNameLst>
                                          <p:attrName>style.visibility</p:attrName>
                                        </p:attrNameLst>
                                      </p:cBhvr>
                                      <p:to>
                                        <p:strVal val="visible"/>
                                      </p:to>
                                    </p:set>
                                    <p:anim calcmode="lin" valueType="num">
                                      <p:cBhvr additive="base">
                                        <p:cTn dur="100"/>
                                        <p:tgtEl>
                                          <p:spTgt spid="275"/>
                                        </p:tgtEl>
                                        <p:attrNameLst>
                                          <p:attrName>ppt_w</p:attrName>
                                        </p:attrNameLst>
                                      </p:cBhvr>
                                      <p:tavLst>
                                        <p:tav fmla="" tm="0">
                                          <p:val>
                                            <p:strVal val="0"/>
                                          </p:val>
                                        </p:tav>
                                        <p:tav fmla="" tm="100000">
                                          <p:val>
                                            <p:strVal val="#ppt_w"/>
                                          </p:val>
                                        </p:tav>
                                      </p:tavLst>
                                    </p:anim>
                                    <p:anim calcmode="lin" valueType="num">
                                      <p:cBhvr additive="base">
                                        <p:cTn dur="100"/>
                                        <p:tgtEl>
                                          <p:spTgt spid="275"/>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0" name="Shape 280"/>
        <p:cNvGrpSpPr/>
        <p:nvPr/>
      </p:nvGrpSpPr>
      <p:grpSpPr>
        <a:xfrm>
          <a:off x="0" y="0"/>
          <a:ext cx="0" cy="0"/>
          <a:chOff x="0" y="0"/>
          <a:chExt cx="0" cy="0"/>
        </a:xfrm>
      </p:grpSpPr>
      <p:sp>
        <p:nvSpPr>
          <p:cNvPr id="281" name="Google Shape;281;p24"/>
          <p:cNvSpPr txBox="1"/>
          <p:nvPr>
            <p:ph type="title"/>
          </p:nvPr>
        </p:nvSpPr>
        <p:spPr>
          <a:xfrm>
            <a:off x="1148650" y="3853800"/>
            <a:ext cx="2706900" cy="538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 sz="3300">
                <a:solidFill>
                  <a:schemeClr val="lt1"/>
                </a:solidFill>
                <a:latin typeface="Figtree Black"/>
                <a:ea typeface="Figtree Black"/>
                <a:cs typeface="Figtree Black"/>
                <a:sym typeface="Figtree Black"/>
              </a:rPr>
              <a:t>¿Qu</a:t>
            </a:r>
            <a:r>
              <a:rPr lang="es" sz="3300">
                <a:solidFill>
                  <a:schemeClr val="lt1"/>
                </a:solidFill>
                <a:latin typeface="Figtree Black"/>
                <a:ea typeface="Figtree Black"/>
                <a:cs typeface="Figtree Black"/>
                <a:sym typeface="Figtree Black"/>
              </a:rPr>
              <a:t>é hacer?</a:t>
            </a:r>
            <a:endParaRPr sz="3300">
              <a:solidFill>
                <a:schemeClr val="lt1"/>
              </a:solidFill>
              <a:latin typeface="Figtree Black"/>
              <a:ea typeface="Figtree Black"/>
              <a:cs typeface="Figtree Black"/>
              <a:sym typeface="Figtree Black"/>
            </a:endParaRPr>
          </a:p>
        </p:txBody>
      </p:sp>
      <p:grpSp>
        <p:nvGrpSpPr>
          <p:cNvPr id="282" name="Google Shape;282;p24"/>
          <p:cNvGrpSpPr/>
          <p:nvPr/>
        </p:nvGrpSpPr>
        <p:grpSpPr>
          <a:xfrm>
            <a:off x="1715574" y="361682"/>
            <a:ext cx="7094906" cy="3798671"/>
            <a:chOff x="2155970" y="1133209"/>
            <a:chExt cx="6684479" cy="3578925"/>
          </a:xfrm>
        </p:grpSpPr>
        <p:sp>
          <p:nvSpPr>
            <p:cNvPr id="283" name="Google Shape;283;p24"/>
            <p:cNvSpPr/>
            <p:nvPr/>
          </p:nvSpPr>
          <p:spPr>
            <a:xfrm>
              <a:off x="2182199" y="1133209"/>
              <a:ext cx="2219400" cy="2219400"/>
            </a:xfrm>
            <a:prstGeom prst="arc">
              <a:avLst>
                <a:gd fmla="val 11083476" name="adj1"/>
                <a:gd fmla="val 21393799" name="adj2"/>
              </a:avLst>
            </a:prstGeom>
            <a:noFill/>
            <a:ln cap="flat" cmpd="sng" w="28575">
              <a:solidFill>
                <a:schemeClr val="lt1"/>
              </a:solidFill>
              <a:prstDash val="dot"/>
              <a:round/>
              <a:headEnd len="sm" w="sm" type="none"/>
              <a:tailEnd len="sm" w="sm" type="stealth"/>
            </a:ln>
          </p:spPr>
          <p:txBody>
            <a:bodyPr anchorCtr="0" anchor="ctr" bIns="194350" lIns="194350" spcFirstLastPara="1" rIns="194350" wrap="square" tIns="194350">
              <a:noAutofit/>
            </a:bodyPr>
            <a:lstStyle/>
            <a:p>
              <a:pPr indent="0" lvl="0" marL="0" rtl="0" algn="ctr">
                <a:spcBef>
                  <a:spcPts val="0"/>
                </a:spcBef>
                <a:spcAft>
                  <a:spcPts val="0"/>
                </a:spcAft>
                <a:buNone/>
              </a:pPr>
              <a:r>
                <a:t/>
              </a:r>
              <a:endParaRPr sz="2976">
                <a:latin typeface="Figtree"/>
                <a:ea typeface="Figtree"/>
                <a:cs typeface="Figtree"/>
                <a:sym typeface="Figtree"/>
              </a:endParaRPr>
            </a:p>
          </p:txBody>
        </p:sp>
        <p:cxnSp>
          <p:nvCxnSpPr>
            <p:cNvPr id="284" name="Google Shape;284;p24"/>
            <p:cNvCxnSpPr/>
            <p:nvPr/>
          </p:nvCxnSpPr>
          <p:spPr>
            <a:xfrm flipH="1">
              <a:off x="2155970" y="2118180"/>
              <a:ext cx="30000" cy="1806900"/>
            </a:xfrm>
            <a:prstGeom prst="straightConnector1">
              <a:avLst/>
            </a:prstGeom>
            <a:noFill/>
            <a:ln cap="flat" cmpd="sng" w="28575">
              <a:solidFill>
                <a:schemeClr val="lt1"/>
              </a:solidFill>
              <a:prstDash val="dot"/>
              <a:round/>
              <a:headEnd len="med" w="med" type="none"/>
              <a:tailEnd len="med" w="med" type="none"/>
            </a:ln>
          </p:spPr>
        </p:cxnSp>
        <p:cxnSp>
          <p:nvCxnSpPr>
            <p:cNvPr id="285" name="Google Shape;285;p24"/>
            <p:cNvCxnSpPr/>
            <p:nvPr/>
          </p:nvCxnSpPr>
          <p:spPr>
            <a:xfrm flipH="1">
              <a:off x="4389186" y="2282187"/>
              <a:ext cx="12300" cy="1185000"/>
            </a:xfrm>
            <a:prstGeom prst="straightConnector1">
              <a:avLst/>
            </a:prstGeom>
            <a:noFill/>
            <a:ln cap="flat" cmpd="sng" w="28575">
              <a:solidFill>
                <a:schemeClr val="lt1"/>
              </a:solidFill>
              <a:prstDash val="dot"/>
              <a:round/>
              <a:headEnd len="med" w="med" type="none"/>
              <a:tailEnd len="med" w="med" type="stealth"/>
            </a:ln>
          </p:spPr>
        </p:cxnSp>
        <p:sp>
          <p:nvSpPr>
            <p:cNvPr id="286" name="Google Shape;286;p24"/>
            <p:cNvSpPr/>
            <p:nvPr/>
          </p:nvSpPr>
          <p:spPr>
            <a:xfrm rot="10800000">
              <a:off x="4401624" y="2492734"/>
              <a:ext cx="2219400" cy="2219400"/>
            </a:xfrm>
            <a:prstGeom prst="arc">
              <a:avLst>
                <a:gd fmla="val 11083476" name="adj1"/>
                <a:gd fmla="val 21541282" name="adj2"/>
              </a:avLst>
            </a:prstGeom>
            <a:noFill/>
            <a:ln cap="flat" cmpd="sng" w="28575">
              <a:solidFill>
                <a:schemeClr val="lt1"/>
              </a:solidFill>
              <a:prstDash val="dot"/>
              <a:round/>
              <a:headEnd len="sm" w="sm" type="stealth"/>
              <a:tailEnd len="sm" w="sm" type="none"/>
            </a:ln>
          </p:spPr>
          <p:txBody>
            <a:bodyPr anchorCtr="0" anchor="ctr" bIns="194350" lIns="194350" spcFirstLastPara="1" rIns="194350" wrap="square" tIns="194350">
              <a:noAutofit/>
            </a:bodyPr>
            <a:lstStyle/>
            <a:p>
              <a:pPr indent="0" lvl="0" marL="0" rtl="0" algn="ctr">
                <a:spcBef>
                  <a:spcPts val="0"/>
                </a:spcBef>
                <a:spcAft>
                  <a:spcPts val="0"/>
                </a:spcAft>
                <a:buNone/>
              </a:pPr>
              <a:r>
                <a:t/>
              </a:r>
              <a:endParaRPr sz="2976">
                <a:latin typeface="Figtree"/>
                <a:ea typeface="Figtree"/>
                <a:cs typeface="Figtree"/>
                <a:sym typeface="Figtree"/>
              </a:endParaRPr>
            </a:p>
          </p:txBody>
        </p:sp>
        <p:cxnSp>
          <p:nvCxnSpPr>
            <p:cNvPr id="287" name="Google Shape;287;p24"/>
            <p:cNvCxnSpPr/>
            <p:nvPr/>
          </p:nvCxnSpPr>
          <p:spPr>
            <a:xfrm rot="10800000">
              <a:off x="6613594" y="2333441"/>
              <a:ext cx="24900" cy="1183500"/>
            </a:xfrm>
            <a:prstGeom prst="straightConnector1">
              <a:avLst/>
            </a:prstGeom>
            <a:noFill/>
            <a:ln cap="flat" cmpd="sng" w="28575">
              <a:solidFill>
                <a:schemeClr val="lt1"/>
              </a:solidFill>
              <a:prstDash val="dot"/>
              <a:round/>
              <a:headEnd len="med" w="med" type="none"/>
              <a:tailEnd len="med" w="med" type="stealth"/>
            </a:ln>
          </p:spPr>
        </p:cxnSp>
        <p:sp>
          <p:nvSpPr>
            <p:cNvPr id="288" name="Google Shape;288;p24"/>
            <p:cNvSpPr/>
            <p:nvPr/>
          </p:nvSpPr>
          <p:spPr>
            <a:xfrm>
              <a:off x="6621049" y="1133218"/>
              <a:ext cx="2219400" cy="2219400"/>
            </a:xfrm>
            <a:prstGeom prst="arc">
              <a:avLst>
                <a:gd fmla="val 11083476" name="adj1"/>
                <a:gd fmla="val 21066892" name="adj2"/>
              </a:avLst>
            </a:prstGeom>
            <a:noFill/>
            <a:ln cap="flat" cmpd="sng" w="28575">
              <a:solidFill>
                <a:schemeClr val="lt1"/>
              </a:solidFill>
              <a:prstDash val="dot"/>
              <a:round/>
              <a:headEnd len="sm" w="sm" type="none"/>
              <a:tailEnd len="sm" w="sm" type="stealth"/>
            </a:ln>
          </p:spPr>
          <p:txBody>
            <a:bodyPr anchorCtr="0" anchor="ctr" bIns="194350" lIns="194350" spcFirstLastPara="1" rIns="194350" wrap="square" tIns="194350">
              <a:noAutofit/>
            </a:bodyPr>
            <a:lstStyle/>
            <a:p>
              <a:pPr indent="0" lvl="0" marL="0" rtl="0" algn="ctr">
                <a:spcBef>
                  <a:spcPts val="0"/>
                </a:spcBef>
                <a:spcAft>
                  <a:spcPts val="0"/>
                </a:spcAft>
                <a:buNone/>
              </a:pPr>
              <a:r>
                <a:t/>
              </a:r>
              <a:endParaRPr sz="2976">
                <a:latin typeface="Figtree"/>
                <a:ea typeface="Figtree"/>
                <a:cs typeface="Figtree"/>
                <a:sym typeface="Figtree"/>
              </a:endParaRPr>
            </a:p>
          </p:txBody>
        </p:sp>
      </p:grpSp>
      <p:sp>
        <p:nvSpPr>
          <p:cNvPr id="289" name="Google Shape;289;p24"/>
          <p:cNvSpPr/>
          <p:nvPr/>
        </p:nvSpPr>
        <p:spPr>
          <a:xfrm>
            <a:off x="6792650" y="723370"/>
            <a:ext cx="1788300" cy="2482200"/>
          </a:xfrm>
          <a:prstGeom prst="roundRect">
            <a:avLst>
              <a:gd fmla="val 50000" name="adj"/>
            </a:avLst>
          </a:prstGeom>
          <a:solidFill>
            <a:srgbClr val="614ACA"/>
          </a:solidFill>
          <a:ln cap="flat" cmpd="sng" w="19050">
            <a:solidFill>
              <a:schemeClr val="lt1"/>
            </a:solidFill>
            <a:prstDash val="solid"/>
            <a:round/>
            <a:headEnd len="sm" w="sm" type="none"/>
            <a:tailEnd len="sm" w="sm" type="none"/>
          </a:ln>
          <a:effectLst>
            <a:outerShdw blurRad="342900" rotWithShape="0" algn="bl" dir="5400000" dist="190500">
              <a:srgbClr val="351C75">
                <a:alpha val="30000"/>
              </a:srgbClr>
            </a:outerShdw>
          </a:effectLst>
        </p:spPr>
        <p:txBody>
          <a:bodyPr anchorCtr="0" anchor="ctr" bIns="133125" lIns="133125" spcFirstLastPara="1" rIns="133125" wrap="square" tIns="133125">
            <a:noAutofit/>
          </a:bodyPr>
          <a:lstStyle/>
          <a:p>
            <a:pPr indent="0" lvl="0" marL="0" rtl="0" algn="ctr">
              <a:spcBef>
                <a:spcPts val="0"/>
              </a:spcBef>
              <a:spcAft>
                <a:spcPts val="0"/>
              </a:spcAft>
              <a:buNone/>
            </a:pPr>
            <a:r>
              <a:t/>
            </a:r>
            <a:endParaRPr sz="2038">
              <a:latin typeface="Figtree"/>
              <a:ea typeface="Figtree"/>
              <a:cs typeface="Figtree"/>
              <a:sym typeface="Figtree"/>
            </a:endParaRPr>
          </a:p>
        </p:txBody>
      </p:sp>
      <p:sp>
        <p:nvSpPr>
          <p:cNvPr id="290" name="Google Shape;290;p24"/>
          <p:cNvSpPr/>
          <p:nvPr/>
        </p:nvSpPr>
        <p:spPr>
          <a:xfrm>
            <a:off x="4382908" y="1332371"/>
            <a:ext cx="1788300" cy="2482200"/>
          </a:xfrm>
          <a:prstGeom prst="roundRect">
            <a:avLst>
              <a:gd fmla="val 50000" name="adj"/>
            </a:avLst>
          </a:prstGeom>
          <a:solidFill>
            <a:srgbClr val="614ACA"/>
          </a:solidFill>
          <a:ln cap="flat" cmpd="sng" w="19050">
            <a:solidFill>
              <a:schemeClr val="lt1"/>
            </a:solidFill>
            <a:prstDash val="solid"/>
            <a:round/>
            <a:headEnd len="sm" w="sm" type="none"/>
            <a:tailEnd len="sm" w="sm" type="none"/>
          </a:ln>
          <a:effectLst>
            <a:outerShdw blurRad="200025" rotWithShape="0" algn="bl" dir="5400000" dist="209550">
              <a:srgbClr val="351C75">
                <a:alpha val="40000"/>
              </a:srgbClr>
            </a:outerShdw>
          </a:effectLst>
        </p:spPr>
        <p:txBody>
          <a:bodyPr anchorCtr="0" anchor="ctr" bIns="133125" lIns="133125" spcFirstLastPara="1" rIns="133125" wrap="square" tIns="133125">
            <a:noAutofit/>
          </a:bodyPr>
          <a:lstStyle/>
          <a:p>
            <a:pPr indent="0" lvl="0" marL="0" rtl="0" algn="ctr">
              <a:spcBef>
                <a:spcPts val="0"/>
              </a:spcBef>
              <a:spcAft>
                <a:spcPts val="0"/>
              </a:spcAft>
              <a:buNone/>
            </a:pPr>
            <a:r>
              <a:t/>
            </a:r>
            <a:endParaRPr sz="2038">
              <a:latin typeface="Figtree"/>
              <a:ea typeface="Figtree"/>
              <a:cs typeface="Figtree"/>
              <a:sym typeface="Figtree"/>
            </a:endParaRPr>
          </a:p>
        </p:txBody>
      </p:sp>
      <p:sp>
        <p:nvSpPr>
          <p:cNvPr id="291" name="Google Shape;291;p24"/>
          <p:cNvSpPr/>
          <p:nvPr/>
        </p:nvSpPr>
        <p:spPr>
          <a:xfrm>
            <a:off x="1973142" y="636409"/>
            <a:ext cx="1788300" cy="2482200"/>
          </a:xfrm>
          <a:prstGeom prst="roundRect">
            <a:avLst>
              <a:gd fmla="val 50000" name="adj"/>
            </a:avLst>
          </a:prstGeom>
          <a:solidFill>
            <a:srgbClr val="614ACA"/>
          </a:solidFill>
          <a:ln cap="flat" cmpd="sng" w="19050">
            <a:solidFill>
              <a:schemeClr val="lt1"/>
            </a:solidFill>
            <a:prstDash val="solid"/>
            <a:round/>
            <a:headEnd len="sm" w="sm" type="none"/>
            <a:tailEnd len="sm" w="sm" type="none"/>
          </a:ln>
          <a:effectLst>
            <a:outerShdw blurRad="342900" rotWithShape="0" algn="bl" dir="5400000" dist="209550">
              <a:srgbClr val="351C75">
                <a:alpha val="40000"/>
              </a:srgbClr>
            </a:outerShdw>
          </a:effectLst>
        </p:spPr>
        <p:txBody>
          <a:bodyPr anchorCtr="0" anchor="ctr" bIns="133125" lIns="133125" spcFirstLastPara="1" rIns="133125" wrap="square" tIns="133125">
            <a:noAutofit/>
          </a:bodyPr>
          <a:lstStyle/>
          <a:p>
            <a:pPr indent="0" lvl="0" marL="0" rtl="0" algn="ctr">
              <a:spcBef>
                <a:spcPts val="0"/>
              </a:spcBef>
              <a:spcAft>
                <a:spcPts val="0"/>
              </a:spcAft>
              <a:buNone/>
            </a:pPr>
            <a:r>
              <a:t/>
            </a:r>
            <a:endParaRPr sz="2038">
              <a:latin typeface="Figtree"/>
              <a:ea typeface="Figtree"/>
              <a:cs typeface="Figtree"/>
              <a:sym typeface="Figtree"/>
            </a:endParaRPr>
          </a:p>
        </p:txBody>
      </p:sp>
      <p:sp>
        <p:nvSpPr>
          <p:cNvPr id="292" name="Google Shape;292;p24"/>
          <p:cNvSpPr txBox="1"/>
          <p:nvPr/>
        </p:nvSpPr>
        <p:spPr>
          <a:xfrm>
            <a:off x="2291750" y="2176650"/>
            <a:ext cx="1151100" cy="5388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s" sz="2300">
                <a:solidFill>
                  <a:schemeClr val="lt1"/>
                </a:solidFill>
                <a:latin typeface="Figtree Black"/>
                <a:ea typeface="Figtree Black"/>
                <a:cs typeface="Figtree Black"/>
                <a:sym typeface="Figtree Black"/>
              </a:rPr>
              <a:t>Medir</a:t>
            </a:r>
            <a:endParaRPr sz="2300">
              <a:latin typeface="Figtree Black"/>
              <a:ea typeface="Figtree Black"/>
              <a:cs typeface="Figtree Black"/>
              <a:sym typeface="Figtree Black"/>
            </a:endParaRPr>
          </a:p>
        </p:txBody>
      </p:sp>
      <p:sp>
        <p:nvSpPr>
          <p:cNvPr id="293" name="Google Shape;293;p24"/>
          <p:cNvSpPr txBox="1"/>
          <p:nvPr/>
        </p:nvSpPr>
        <p:spPr>
          <a:xfrm>
            <a:off x="4586900" y="2739525"/>
            <a:ext cx="1380300" cy="5388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s" sz="2300">
                <a:solidFill>
                  <a:schemeClr val="lt1"/>
                </a:solidFill>
                <a:latin typeface="Figtree Black"/>
                <a:ea typeface="Figtree Black"/>
                <a:cs typeface="Figtree Black"/>
                <a:sym typeface="Figtree Black"/>
              </a:rPr>
              <a:t>Analizar</a:t>
            </a:r>
            <a:endParaRPr sz="2300">
              <a:latin typeface="Figtree Black"/>
              <a:ea typeface="Figtree Black"/>
              <a:cs typeface="Figtree Black"/>
              <a:sym typeface="Figtree Black"/>
            </a:endParaRPr>
          </a:p>
        </p:txBody>
      </p:sp>
      <p:sp>
        <p:nvSpPr>
          <p:cNvPr id="294" name="Google Shape;294;p24"/>
          <p:cNvSpPr txBox="1"/>
          <p:nvPr/>
        </p:nvSpPr>
        <p:spPr>
          <a:xfrm>
            <a:off x="7042400" y="2308033"/>
            <a:ext cx="1288800" cy="5388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s" sz="2300">
                <a:solidFill>
                  <a:schemeClr val="lt1"/>
                </a:solidFill>
                <a:latin typeface="Figtree Black"/>
                <a:ea typeface="Figtree Black"/>
                <a:cs typeface="Figtree Black"/>
                <a:sym typeface="Figtree Black"/>
              </a:rPr>
              <a:t>Actuar</a:t>
            </a:r>
            <a:endParaRPr sz="2300">
              <a:latin typeface="Figtree Black"/>
              <a:ea typeface="Figtree Black"/>
              <a:cs typeface="Figtree Black"/>
              <a:sym typeface="Figtree Black"/>
            </a:endParaRPr>
          </a:p>
        </p:txBody>
      </p:sp>
      <p:sp>
        <p:nvSpPr>
          <p:cNvPr id="295" name="Google Shape;295;p24"/>
          <p:cNvSpPr/>
          <p:nvPr/>
        </p:nvSpPr>
        <p:spPr>
          <a:xfrm rot="10800000">
            <a:off x="8810484" y="699692"/>
            <a:ext cx="2355600" cy="2355600"/>
          </a:xfrm>
          <a:prstGeom prst="arc">
            <a:avLst>
              <a:gd fmla="val 11083476" name="adj1"/>
              <a:gd fmla="val 21541282" name="adj2"/>
            </a:avLst>
          </a:prstGeom>
          <a:noFill/>
          <a:ln cap="flat" cmpd="sng" w="28575">
            <a:solidFill>
              <a:schemeClr val="lt1"/>
            </a:solidFill>
            <a:prstDash val="dot"/>
            <a:round/>
            <a:headEnd len="sm" w="sm" type="none"/>
            <a:tailEnd len="sm" w="sm" type="none"/>
          </a:ln>
        </p:spPr>
        <p:txBody>
          <a:bodyPr anchorCtr="0" anchor="ctr" bIns="194350" lIns="194350" spcFirstLastPara="1" rIns="194350" wrap="square" tIns="194350">
            <a:noAutofit/>
          </a:bodyPr>
          <a:lstStyle/>
          <a:p>
            <a:pPr indent="0" lvl="0" marL="0" rtl="0" algn="ctr">
              <a:spcBef>
                <a:spcPts val="0"/>
              </a:spcBef>
              <a:spcAft>
                <a:spcPts val="0"/>
              </a:spcAft>
              <a:buNone/>
            </a:pPr>
            <a:r>
              <a:t/>
            </a:r>
            <a:endParaRPr sz="2976">
              <a:latin typeface="Figtree"/>
              <a:ea typeface="Figtree"/>
              <a:cs typeface="Figtree"/>
              <a:sym typeface="Figtree"/>
            </a:endParaRPr>
          </a:p>
        </p:txBody>
      </p:sp>
      <p:cxnSp>
        <p:nvCxnSpPr>
          <p:cNvPr id="296" name="Google Shape;296;p24"/>
          <p:cNvCxnSpPr/>
          <p:nvPr/>
        </p:nvCxnSpPr>
        <p:spPr>
          <a:xfrm>
            <a:off x="8807950" y="1574123"/>
            <a:ext cx="2700" cy="235200"/>
          </a:xfrm>
          <a:prstGeom prst="straightConnector1">
            <a:avLst/>
          </a:prstGeom>
          <a:noFill/>
          <a:ln cap="flat" cmpd="sng" w="19050">
            <a:solidFill>
              <a:schemeClr val="lt1"/>
            </a:solidFill>
            <a:prstDash val="dot"/>
            <a:round/>
            <a:headEnd len="med" w="med" type="none"/>
            <a:tailEnd len="med" w="med" type="none"/>
          </a:ln>
        </p:spPr>
      </p:cxnSp>
      <p:pic>
        <p:nvPicPr>
          <p:cNvPr id="297" name="Google Shape;297;p24" title="pasos.png"/>
          <p:cNvPicPr preferRelativeResize="0"/>
          <p:nvPr/>
        </p:nvPicPr>
        <p:blipFill>
          <a:blip r:embed="rId3">
            <a:alphaModFix/>
          </a:blip>
          <a:stretch>
            <a:fillRect/>
          </a:stretch>
        </p:blipFill>
        <p:spPr>
          <a:xfrm>
            <a:off x="7358175" y="1264000"/>
            <a:ext cx="663250" cy="949500"/>
          </a:xfrm>
          <a:prstGeom prst="rect">
            <a:avLst/>
          </a:prstGeom>
          <a:noFill/>
          <a:ln>
            <a:noFill/>
          </a:ln>
        </p:spPr>
      </p:pic>
      <p:pic>
        <p:nvPicPr>
          <p:cNvPr id="298" name="Google Shape;298;p24" title="felcidad.png"/>
          <p:cNvPicPr preferRelativeResize="0"/>
          <p:nvPr/>
        </p:nvPicPr>
        <p:blipFill>
          <a:blip r:embed="rId4">
            <a:alphaModFix/>
          </a:blip>
          <a:stretch>
            <a:fillRect/>
          </a:stretch>
        </p:blipFill>
        <p:spPr>
          <a:xfrm>
            <a:off x="2495825" y="1332375"/>
            <a:ext cx="742950" cy="742950"/>
          </a:xfrm>
          <a:prstGeom prst="rect">
            <a:avLst/>
          </a:prstGeom>
          <a:noFill/>
          <a:ln>
            <a:noFill/>
          </a:ln>
        </p:spPr>
      </p:pic>
      <p:pic>
        <p:nvPicPr>
          <p:cNvPr id="299" name="Google Shape;299;p24"/>
          <p:cNvPicPr preferRelativeResize="0"/>
          <p:nvPr/>
        </p:nvPicPr>
        <p:blipFill>
          <a:blip r:embed="rId5">
            <a:alphaModFix/>
          </a:blip>
          <a:stretch>
            <a:fillRect/>
          </a:stretch>
        </p:blipFill>
        <p:spPr>
          <a:xfrm>
            <a:off x="1611950" y="3474350"/>
            <a:ext cx="288375" cy="379450"/>
          </a:xfrm>
          <a:prstGeom prst="rect">
            <a:avLst/>
          </a:prstGeom>
          <a:noFill/>
          <a:ln>
            <a:noFill/>
          </a:ln>
        </p:spPr>
      </p:pic>
      <p:cxnSp>
        <p:nvCxnSpPr>
          <p:cNvPr id="300" name="Google Shape;300;p24"/>
          <p:cNvCxnSpPr/>
          <p:nvPr/>
        </p:nvCxnSpPr>
        <p:spPr>
          <a:xfrm>
            <a:off x="506388" y="4266450"/>
            <a:ext cx="553800" cy="0"/>
          </a:xfrm>
          <a:prstGeom prst="straightConnector1">
            <a:avLst/>
          </a:prstGeom>
          <a:noFill/>
          <a:ln cap="flat" cmpd="sng" w="19050">
            <a:solidFill>
              <a:schemeClr val="lt1"/>
            </a:solidFill>
            <a:prstDash val="solid"/>
            <a:round/>
            <a:headEnd len="med" w="med" type="none"/>
            <a:tailEnd len="med" w="med" type="triangle"/>
          </a:ln>
        </p:spPr>
      </p:cxnSp>
      <p:pic>
        <p:nvPicPr>
          <p:cNvPr id="301" name="Google Shape;301;p24" title="cambio.png"/>
          <p:cNvPicPr preferRelativeResize="0"/>
          <p:nvPr/>
        </p:nvPicPr>
        <p:blipFill>
          <a:blip r:embed="rId6">
            <a:alphaModFix/>
          </a:blip>
          <a:stretch>
            <a:fillRect/>
          </a:stretch>
        </p:blipFill>
        <p:spPr>
          <a:xfrm>
            <a:off x="4905575" y="1963959"/>
            <a:ext cx="742950" cy="751491"/>
          </a:xfrm>
          <a:prstGeom prst="rect">
            <a:avLst/>
          </a:prstGeom>
          <a:noFill/>
          <a:ln>
            <a:noFill/>
          </a:ln>
        </p:spPr>
      </p:pic>
    </p:spTree>
  </p:cSld>
  <p:clrMapOvr>
    <a:masterClrMapping/>
  </p:clrMapOvr>
  <mc:AlternateContent>
    <mc:Choice Requires="p14">
      <p:transition spd="med">
        <p14:gallery dir="l"/>
      </p:transition>
    </mc:Choice>
    <mc:Fallback>
      <p:transition spd="med">
        <p:fade/>
      </p:transition>
    </mc:Fallback>
  </mc:AlternateContent>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afterEffect" presetClass="entr" presetID="2" presetSubtype="8">
                                  <p:stCondLst>
                                    <p:cond delay="0"/>
                                  </p:stCondLst>
                                  <p:childTnLst>
                                    <p:set>
                                      <p:cBhvr>
                                        <p:cTn dur="1" fill="hold">
                                          <p:stCondLst>
                                            <p:cond delay="0"/>
                                          </p:stCondLst>
                                        </p:cTn>
                                        <p:tgtEl>
                                          <p:spTgt spid="300"/>
                                        </p:tgtEl>
                                        <p:attrNameLst>
                                          <p:attrName>style.visibility</p:attrName>
                                        </p:attrNameLst>
                                      </p:cBhvr>
                                      <p:to>
                                        <p:strVal val="visible"/>
                                      </p:to>
                                    </p:set>
                                    <p:anim calcmode="lin" valueType="num">
                                      <p:cBhvr additive="base">
                                        <p:cTn dur="1000"/>
                                        <p:tgtEl>
                                          <p:spTgt spid="300"/>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8">
                                  <p:stCondLst>
                                    <p:cond delay="0"/>
                                  </p:stCondLst>
                                  <p:childTnLst>
                                    <p:set>
                                      <p:cBhvr>
                                        <p:cTn dur="1" fill="hold">
                                          <p:stCondLst>
                                            <p:cond delay="0"/>
                                          </p:stCondLst>
                                        </p:cTn>
                                        <p:tgtEl>
                                          <p:spTgt spid="281"/>
                                        </p:tgtEl>
                                        <p:attrNameLst>
                                          <p:attrName>style.visibility</p:attrName>
                                        </p:attrNameLst>
                                      </p:cBhvr>
                                      <p:to>
                                        <p:strVal val="visible"/>
                                      </p:to>
                                    </p:set>
                                    <p:anim calcmode="lin" valueType="num">
                                      <p:cBhvr additive="base">
                                        <p:cTn dur="1000"/>
                                        <p:tgtEl>
                                          <p:spTgt spid="281"/>
                                        </p:tgtEl>
                                        <p:attrNameLst>
                                          <p:attrName>ppt_x</p:attrName>
                                        </p:attrNameLst>
                                      </p:cBhvr>
                                      <p:tavLst>
                                        <p:tav fmla="" tm="0">
                                          <p:val>
                                            <p:strVal val="#ppt_x-1"/>
                                          </p:val>
                                        </p:tav>
                                        <p:tav fmla="" tm="100000">
                                          <p:val>
                                            <p:strVal val="#ppt_x"/>
                                          </p:val>
                                        </p:tav>
                                      </p:tavLst>
                                    </p:anim>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298"/>
                                        </p:tgtEl>
                                        <p:attrNameLst>
                                          <p:attrName>style.visibility</p:attrName>
                                        </p:attrNameLst>
                                      </p:cBhvr>
                                      <p:to>
                                        <p:strVal val="visible"/>
                                      </p:to>
                                    </p:set>
                                    <p:animEffect filter="fade" transition="in">
                                      <p:cBhvr>
                                        <p:cTn dur="1000"/>
                                        <p:tgtEl>
                                          <p:spTgt spid="298"/>
                                        </p:tgtEl>
                                      </p:cBhvr>
                                    </p:animEffect>
                                  </p:childTnLst>
                                </p:cTn>
                              </p:par>
                            </p:childTnLst>
                          </p:cTn>
                        </p:par>
                        <p:par>
                          <p:cTn fill="hold">
                            <p:stCondLst>
                              <p:cond delay="2000"/>
                            </p:stCondLst>
                            <p:childTnLst>
                              <p:par>
                                <p:cTn fill="hold" nodeType="afterEffect" presetClass="entr" presetID="10" presetSubtype="0">
                                  <p:stCondLst>
                                    <p:cond delay="0"/>
                                  </p:stCondLst>
                                  <p:childTnLst>
                                    <p:set>
                                      <p:cBhvr>
                                        <p:cTn dur="1" fill="hold">
                                          <p:stCondLst>
                                            <p:cond delay="0"/>
                                          </p:stCondLst>
                                        </p:cTn>
                                        <p:tgtEl>
                                          <p:spTgt spid="292"/>
                                        </p:tgtEl>
                                        <p:attrNameLst>
                                          <p:attrName>style.visibility</p:attrName>
                                        </p:attrNameLst>
                                      </p:cBhvr>
                                      <p:to>
                                        <p:strVal val="visible"/>
                                      </p:to>
                                    </p:set>
                                    <p:animEffect filter="fade" transition="in">
                                      <p:cBhvr>
                                        <p:cTn dur="1000"/>
                                        <p:tgtEl>
                                          <p:spTgt spid="292"/>
                                        </p:tgtEl>
                                      </p:cBhvr>
                                    </p:animEffect>
                                  </p:childTnLst>
                                </p:cTn>
                              </p:par>
                            </p:childTnLst>
                          </p:cTn>
                        </p:par>
                        <p:par>
                          <p:cTn fill="hold">
                            <p:stCondLst>
                              <p:cond delay="3000"/>
                            </p:stCondLst>
                            <p:childTnLst>
                              <p:par>
                                <p:cTn fill="hold" nodeType="afterEffect" presetClass="entr" presetID="10" presetSubtype="0">
                                  <p:stCondLst>
                                    <p:cond delay="0"/>
                                  </p:stCondLst>
                                  <p:childTnLst>
                                    <p:set>
                                      <p:cBhvr>
                                        <p:cTn dur="1" fill="hold">
                                          <p:stCondLst>
                                            <p:cond delay="0"/>
                                          </p:stCondLst>
                                        </p:cTn>
                                        <p:tgtEl>
                                          <p:spTgt spid="301"/>
                                        </p:tgtEl>
                                        <p:attrNameLst>
                                          <p:attrName>style.visibility</p:attrName>
                                        </p:attrNameLst>
                                      </p:cBhvr>
                                      <p:to>
                                        <p:strVal val="visible"/>
                                      </p:to>
                                    </p:set>
                                    <p:animEffect filter="fade" transition="in">
                                      <p:cBhvr>
                                        <p:cTn dur="1000"/>
                                        <p:tgtEl>
                                          <p:spTgt spid="301"/>
                                        </p:tgtEl>
                                      </p:cBhvr>
                                    </p:animEffect>
                                  </p:childTnLst>
                                </p:cTn>
                              </p:par>
                              <p:par>
                                <p:cTn fill="hold" nodeType="withEffect" presetClass="entr" presetID="10" presetSubtype="0">
                                  <p:stCondLst>
                                    <p:cond delay="0"/>
                                  </p:stCondLst>
                                  <p:childTnLst>
                                    <p:set>
                                      <p:cBhvr>
                                        <p:cTn dur="1" fill="hold">
                                          <p:stCondLst>
                                            <p:cond delay="0"/>
                                          </p:stCondLst>
                                        </p:cTn>
                                        <p:tgtEl>
                                          <p:spTgt spid="293"/>
                                        </p:tgtEl>
                                        <p:attrNameLst>
                                          <p:attrName>style.visibility</p:attrName>
                                        </p:attrNameLst>
                                      </p:cBhvr>
                                      <p:to>
                                        <p:strVal val="visible"/>
                                      </p:to>
                                    </p:set>
                                    <p:animEffect filter="fade" transition="in">
                                      <p:cBhvr>
                                        <p:cTn dur="1000"/>
                                        <p:tgtEl>
                                          <p:spTgt spid="293"/>
                                        </p:tgtEl>
                                      </p:cBhvr>
                                    </p:animEffect>
                                  </p:childTnLst>
                                </p:cTn>
                              </p:par>
                            </p:childTnLst>
                          </p:cTn>
                        </p:par>
                        <p:par>
                          <p:cTn fill="hold">
                            <p:stCondLst>
                              <p:cond delay="4000"/>
                            </p:stCondLst>
                            <p:childTnLst>
                              <p:par>
                                <p:cTn fill="hold" nodeType="afterEffect" presetClass="entr" presetID="10" presetSubtype="0">
                                  <p:stCondLst>
                                    <p:cond delay="0"/>
                                  </p:stCondLst>
                                  <p:childTnLst>
                                    <p:set>
                                      <p:cBhvr>
                                        <p:cTn dur="1" fill="hold">
                                          <p:stCondLst>
                                            <p:cond delay="0"/>
                                          </p:stCondLst>
                                        </p:cTn>
                                        <p:tgtEl>
                                          <p:spTgt spid="297"/>
                                        </p:tgtEl>
                                        <p:attrNameLst>
                                          <p:attrName>style.visibility</p:attrName>
                                        </p:attrNameLst>
                                      </p:cBhvr>
                                      <p:to>
                                        <p:strVal val="visible"/>
                                      </p:to>
                                    </p:set>
                                    <p:animEffect filter="fade" transition="in">
                                      <p:cBhvr>
                                        <p:cTn dur="1000"/>
                                        <p:tgtEl>
                                          <p:spTgt spid="297"/>
                                        </p:tgtEl>
                                      </p:cBhvr>
                                    </p:animEffect>
                                  </p:childTnLst>
                                </p:cTn>
                              </p:par>
                              <p:par>
                                <p:cTn fill="hold" nodeType="withEffect" presetClass="entr" presetID="10" presetSubtype="0">
                                  <p:stCondLst>
                                    <p:cond delay="0"/>
                                  </p:stCondLst>
                                  <p:childTnLst>
                                    <p:set>
                                      <p:cBhvr>
                                        <p:cTn dur="1" fill="hold">
                                          <p:stCondLst>
                                            <p:cond delay="0"/>
                                          </p:stCondLst>
                                        </p:cTn>
                                        <p:tgtEl>
                                          <p:spTgt spid="294"/>
                                        </p:tgtEl>
                                        <p:attrNameLst>
                                          <p:attrName>style.visibility</p:attrName>
                                        </p:attrNameLst>
                                      </p:cBhvr>
                                      <p:to>
                                        <p:strVal val="visible"/>
                                      </p:to>
                                    </p:set>
                                    <p:animEffect filter="fade" transition="in">
                                      <p:cBhvr>
                                        <p:cTn dur="1000"/>
                                        <p:tgtEl>
                                          <p:spTgt spid="29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5" name="Shape 305"/>
        <p:cNvGrpSpPr/>
        <p:nvPr/>
      </p:nvGrpSpPr>
      <p:grpSpPr>
        <a:xfrm>
          <a:off x="0" y="0"/>
          <a:ext cx="0" cy="0"/>
          <a:chOff x="0" y="0"/>
          <a:chExt cx="0" cy="0"/>
        </a:xfrm>
      </p:grpSpPr>
      <p:sp>
        <p:nvSpPr>
          <p:cNvPr id="306" name="Google Shape;306;p25"/>
          <p:cNvSpPr/>
          <p:nvPr/>
        </p:nvSpPr>
        <p:spPr>
          <a:xfrm>
            <a:off x="1690925" y="2784900"/>
            <a:ext cx="4277400" cy="1757100"/>
          </a:xfrm>
          <a:prstGeom prst="roundRect">
            <a:avLst>
              <a:gd fmla="val 17735" name="adj"/>
            </a:avLst>
          </a:prstGeom>
          <a:solidFill>
            <a:srgbClr val="614ACA"/>
          </a:solidFill>
          <a:ln cap="flat" cmpd="sng" w="9525">
            <a:solidFill>
              <a:schemeClr val="lt1"/>
            </a:solidFill>
            <a:prstDash val="dot"/>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Figtree"/>
              <a:ea typeface="Figtree"/>
              <a:cs typeface="Figtree"/>
              <a:sym typeface="Figtree"/>
            </a:endParaRPr>
          </a:p>
        </p:txBody>
      </p:sp>
      <p:sp>
        <p:nvSpPr>
          <p:cNvPr id="307" name="Google Shape;307;p25"/>
          <p:cNvSpPr txBox="1"/>
          <p:nvPr/>
        </p:nvSpPr>
        <p:spPr>
          <a:xfrm>
            <a:off x="710000" y="1507088"/>
            <a:ext cx="3255000" cy="9459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s" sz="2300">
                <a:solidFill>
                  <a:schemeClr val="lt1"/>
                </a:solidFill>
                <a:latin typeface="Figtree ExtraBold"/>
                <a:ea typeface="Figtree ExtraBold"/>
                <a:cs typeface="Figtree ExtraBold"/>
                <a:sym typeface="Figtree ExtraBold"/>
              </a:rPr>
              <a:t>Medir: </a:t>
            </a:r>
            <a:r>
              <a:rPr lang="es" sz="2300">
                <a:solidFill>
                  <a:schemeClr val="lt1"/>
                </a:solidFill>
                <a:latin typeface="Figtree ExtraBold"/>
                <a:ea typeface="Figtree ExtraBold"/>
                <a:cs typeface="Figtree ExtraBold"/>
                <a:sym typeface="Figtree ExtraBold"/>
              </a:rPr>
              <a:t>La satisfacción y felicidad laboral</a:t>
            </a:r>
            <a:endParaRPr sz="2300">
              <a:solidFill>
                <a:schemeClr val="lt1"/>
              </a:solidFill>
              <a:latin typeface="Figtree ExtraBold"/>
              <a:ea typeface="Figtree ExtraBold"/>
              <a:cs typeface="Figtree ExtraBold"/>
              <a:sym typeface="Figtree ExtraBold"/>
            </a:endParaRPr>
          </a:p>
        </p:txBody>
      </p:sp>
      <p:cxnSp>
        <p:nvCxnSpPr>
          <p:cNvPr id="308" name="Google Shape;308;p25"/>
          <p:cNvCxnSpPr/>
          <p:nvPr/>
        </p:nvCxnSpPr>
        <p:spPr>
          <a:xfrm>
            <a:off x="-25075" y="1265825"/>
            <a:ext cx="1491300" cy="0"/>
          </a:xfrm>
          <a:prstGeom prst="straightConnector1">
            <a:avLst/>
          </a:prstGeom>
          <a:noFill/>
          <a:ln cap="flat" cmpd="sng" w="28575">
            <a:solidFill>
              <a:schemeClr val="lt1"/>
            </a:solidFill>
            <a:prstDash val="dot"/>
            <a:round/>
            <a:headEnd len="med" w="med" type="none"/>
            <a:tailEnd len="med" w="med" type="oval"/>
          </a:ln>
        </p:spPr>
      </p:cxnSp>
      <p:pic>
        <p:nvPicPr>
          <p:cNvPr id="309" name="Google Shape;309;p25"/>
          <p:cNvPicPr preferRelativeResize="0"/>
          <p:nvPr/>
        </p:nvPicPr>
        <p:blipFill>
          <a:blip r:embed="rId3">
            <a:alphaModFix/>
          </a:blip>
          <a:stretch>
            <a:fillRect/>
          </a:stretch>
        </p:blipFill>
        <p:spPr>
          <a:xfrm>
            <a:off x="1315825" y="583450"/>
            <a:ext cx="288375" cy="379450"/>
          </a:xfrm>
          <a:prstGeom prst="rect">
            <a:avLst/>
          </a:prstGeom>
          <a:noFill/>
          <a:ln>
            <a:noFill/>
          </a:ln>
        </p:spPr>
      </p:pic>
      <p:pic>
        <p:nvPicPr>
          <p:cNvPr id="310" name="Google Shape;310;p25" title="5.png"/>
          <p:cNvPicPr preferRelativeResize="0"/>
          <p:nvPr/>
        </p:nvPicPr>
        <p:blipFill rotWithShape="1">
          <a:blip r:embed="rId4">
            <a:alphaModFix/>
          </a:blip>
          <a:srcRect b="85964" l="0" r="0" t="6656"/>
          <a:stretch/>
        </p:blipFill>
        <p:spPr>
          <a:xfrm>
            <a:off x="4757425" y="401199"/>
            <a:ext cx="3484200" cy="556800"/>
          </a:xfrm>
          <a:prstGeom prst="roundRect">
            <a:avLst>
              <a:gd fmla="val 50000" name="adj"/>
            </a:avLst>
          </a:prstGeom>
          <a:noFill/>
          <a:ln>
            <a:noFill/>
          </a:ln>
          <a:effectLst>
            <a:outerShdw blurRad="342900" rotWithShape="0" algn="bl" dir="6000000" dist="123825">
              <a:srgbClr val="351C75">
                <a:alpha val="42000"/>
              </a:srgbClr>
            </a:outerShdw>
          </a:effectLst>
        </p:spPr>
      </p:pic>
      <p:sp>
        <p:nvSpPr>
          <p:cNvPr id="311" name="Google Shape;311;p25"/>
          <p:cNvSpPr txBox="1"/>
          <p:nvPr/>
        </p:nvSpPr>
        <p:spPr>
          <a:xfrm>
            <a:off x="2206675" y="3190200"/>
            <a:ext cx="2396100" cy="9465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s" sz="1500">
                <a:solidFill>
                  <a:schemeClr val="lt1"/>
                </a:solidFill>
                <a:latin typeface="Figtree"/>
                <a:ea typeface="Figtree"/>
                <a:cs typeface="Figtree"/>
                <a:sym typeface="Figtree"/>
              </a:rPr>
              <a:t>Encuesta de satisfacción con </a:t>
            </a:r>
            <a:r>
              <a:rPr b="1" lang="es" sz="1500" u="sng">
                <a:solidFill>
                  <a:schemeClr val="lt1"/>
                </a:solidFill>
                <a:latin typeface="Figtree"/>
                <a:ea typeface="Figtree"/>
                <a:cs typeface="Figtree"/>
                <a:sym typeface="Figtree"/>
              </a:rPr>
              <a:t>16 preguntas</a:t>
            </a:r>
            <a:r>
              <a:rPr b="1" lang="es" sz="1500">
                <a:solidFill>
                  <a:schemeClr val="lt1"/>
                </a:solidFill>
                <a:latin typeface="Figtree"/>
                <a:ea typeface="Figtree"/>
                <a:cs typeface="Figtree"/>
                <a:sym typeface="Figtree"/>
              </a:rPr>
              <a:t> cuyo tema es:</a:t>
            </a:r>
            <a:endParaRPr b="1" sz="1500">
              <a:solidFill>
                <a:schemeClr val="lt1"/>
              </a:solidFill>
              <a:latin typeface="Figtree"/>
              <a:ea typeface="Figtree"/>
              <a:cs typeface="Figtree"/>
              <a:sym typeface="Figtree"/>
            </a:endParaRPr>
          </a:p>
        </p:txBody>
      </p:sp>
      <p:pic>
        <p:nvPicPr>
          <p:cNvPr id="312" name="Google Shape;312;p25" title="felcidad.png"/>
          <p:cNvPicPr preferRelativeResize="0"/>
          <p:nvPr/>
        </p:nvPicPr>
        <p:blipFill>
          <a:blip r:embed="rId5">
            <a:alphaModFix/>
          </a:blip>
          <a:stretch>
            <a:fillRect/>
          </a:stretch>
        </p:blipFill>
        <p:spPr>
          <a:xfrm>
            <a:off x="614100" y="465675"/>
            <a:ext cx="615000" cy="615000"/>
          </a:xfrm>
          <a:prstGeom prst="rect">
            <a:avLst/>
          </a:prstGeom>
          <a:noFill/>
          <a:ln>
            <a:noFill/>
          </a:ln>
        </p:spPr>
      </p:pic>
      <p:grpSp>
        <p:nvGrpSpPr>
          <p:cNvPr id="313" name="Google Shape;313;p25"/>
          <p:cNvGrpSpPr/>
          <p:nvPr/>
        </p:nvGrpSpPr>
        <p:grpSpPr>
          <a:xfrm>
            <a:off x="5089275" y="1027552"/>
            <a:ext cx="2820600" cy="3592102"/>
            <a:chOff x="5089275" y="1052198"/>
            <a:chExt cx="2820600" cy="3592102"/>
          </a:xfrm>
        </p:grpSpPr>
        <p:pic>
          <p:nvPicPr>
            <p:cNvPr id="314" name="Google Shape;314;p25" title="5.png"/>
            <p:cNvPicPr preferRelativeResize="0"/>
            <p:nvPr/>
          </p:nvPicPr>
          <p:blipFill rotWithShape="1">
            <a:blip r:embed="rId4">
              <a:alphaModFix/>
            </a:blip>
            <a:srcRect b="13315" l="0" r="0" t="32135"/>
            <a:stretch/>
          </p:blipFill>
          <p:spPr>
            <a:xfrm>
              <a:off x="5089275" y="1313700"/>
              <a:ext cx="2820600" cy="3330600"/>
            </a:xfrm>
            <a:prstGeom prst="roundRect">
              <a:avLst>
                <a:gd fmla="val 9088" name="adj"/>
              </a:avLst>
            </a:prstGeom>
            <a:noFill/>
            <a:ln>
              <a:noFill/>
            </a:ln>
            <a:effectLst>
              <a:outerShdw blurRad="342900" rotWithShape="0" algn="bl" dir="5760000" dist="114300">
                <a:srgbClr val="351C75">
                  <a:alpha val="40000"/>
                </a:srgbClr>
              </a:outerShdw>
            </a:effectLst>
          </p:spPr>
        </p:pic>
        <p:sp>
          <p:nvSpPr>
            <p:cNvPr id="315" name="Google Shape;315;p25"/>
            <p:cNvSpPr/>
            <p:nvPr/>
          </p:nvSpPr>
          <p:spPr>
            <a:xfrm>
              <a:off x="5147500" y="1313700"/>
              <a:ext cx="2702400" cy="2516100"/>
            </a:xfrm>
            <a:prstGeom prst="roundRect">
              <a:avLst>
                <a:gd fmla="val 7004" name="adj"/>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Figtree"/>
                <a:ea typeface="Figtree"/>
                <a:cs typeface="Figtree"/>
                <a:sym typeface="Figtree"/>
              </a:endParaRPr>
            </a:p>
          </p:txBody>
        </p:sp>
        <p:pic>
          <p:nvPicPr>
            <p:cNvPr id="316" name="Google Shape;316;p25" title="Emoji.gif"/>
            <p:cNvPicPr preferRelativeResize="0"/>
            <p:nvPr/>
          </p:nvPicPr>
          <p:blipFill>
            <a:blip r:embed="rId6">
              <a:alphaModFix/>
            </a:blip>
            <a:stretch>
              <a:fillRect/>
            </a:stretch>
          </p:blipFill>
          <p:spPr>
            <a:xfrm>
              <a:off x="5621025" y="1052198"/>
              <a:ext cx="1757100" cy="1757100"/>
            </a:xfrm>
            <a:prstGeom prst="rect">
              <a:avLst/>
            </a:prstGeom>
            <a:noFill/>
            <a:ln>
              <a:noFill/>
            </a:ln>
          </p:spPr>
        </p:pic>
        <p:sp>
          <p:nvSpPr>
            <p:cNvPr id="317" name="Google Shape;317;p25"/>
            <p:cNvSpPr txBox="1"/>
            <p:nvPr/>
          </p:nvSpPr>
          <p:spPr>
            <a:xfrm>
              <a:off x="5150627" y="2784897"/>
              <a:ext cx="2671500" cy="946500"/>
            </a:xfrm>
            <a:prstGeom prst="rect">
              <a:avLst/>
            </a:prstGeom>
            <a:solidFill>
              <a:schemeClr val="lt1"/>
            </a:solidFill>
            <a:ln>
              <a:noFill/>
            </a:ln>
          </p:spPr>
          <p:txBody>
            <a:bodyPr anchorCtr="0" anchor="t" bIns="90375" lIns="90375" spcFirstLastPara="1" rIns="90375" wrap="square" tIns="90375">
              <a:noAutofit/>
            </a:bodyPr>
            <a:lstStyle/>
            <a:p>
              <a:pPr indent="0" lvl="0" marL="0" rtl="0" algn="ctr">
                <a:lnSpc>
                  <a:spcPct val="115000"/>
                </a:lnSpc>
                <a:spcBef>
                  <a:spcPts val="0"/>
                </a:spcBef>
                <a:spcAft>
                  <a:spcPts val="0"/>
                </a:spcAft>
                <a:buNone/>
              </a:pPr>
              <a:r>
                <a:rPr b="1" lang="es">
                  <a:latin typeface="Figtree"/>
                  <a:ea typeface="Figtree"/>
                  <a:cs typeface="Figtree"/>
                  <a:sym typeface="Figtree"/>
                </a:rPr>
                <a:t>¿Recomendarías tu empresa como un buen lugar para trabajar? </a:t>
              </a:r>
              <a:endParaRPr b="1">
                <a:latin typeface="Figtree"/>
                <a:ea typeface="Figtree"/>
                <a:cs typeface="Figtree"/>
                <a:sym typeface="Figtree"/>
              </a:endParaRPr>
            </a:p>
          </p:txBody>
        </p:sp>
      </p:grpSp>
    </p:spTree>
  </p:cSld>
  <p:clrMapOvr>
    <a:masterClrMapping/>
  </p:clrMapOvr>
  <mc:AlternateContent>
    <mc:Choice Requires="p14">
      <p:transition spd="med">
        <p14:prism dir="l"/>
      </p:transition>
    </mc:Choice>
    <mc:Fallback>
      <p:transition spd="med">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12"/>
                                        </p:tgtEl>
                                        <p:attrNameLst>
                                          <p:attrName>style.visibility</p:attrName>
                                        </p:attrNameLst>
                                      </p:cBhvr>
                                      <p:to>
                                        <p:strVal val="visible"/>
                                      </p:to>
                                    </p:set>
                                    <p:animEffect filter="fade" transition="in">
                                      <p:cBhvr>
                                        <p:cTn dur="1000"/>
                                        <p:tgtEl>
                                          <p:spTgt spid="31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1" name="Shape 321"/>
        <p:cNvGrpSpPr/>
        <p:nvPr/>
      </p:nvGrpSpPr>
      <p:grpSpPr>
        <a:xfrm>
          <a:off x="0" y="0"/>
          <a:ext cx="0" cy="0"/>
          <a:chOff x="0" y="0"/>
          <a:chExt cx="0" cy="0"/>
        </a:xfrm>
      </p:grpSpPr>
      <p:pic>
        <p:nvPicPr>
          <p:cNvPr id="322" name="Google Shape;322;p26" title="piramide03.png"/>
          <p:cNvPicPr preferRelativeResize="0"/>
          <p:nvPr/>
        </p:nvPicPr>
        <p:blipFill>
          <a:blip r:embed="rId3">
            <a:alphaModFix/>
          </a:blip>
          <a:stretch>
            <a:fillRect/>
          </a:stretch>
        </p:blipFill>
        <p:spPr>
          <a:xfrm>
            <a:off x="2698226" y="1630795"/>
            <a:ext cx="4065300" cy="2864373"/>
          </a:xfrm>
          <a:prstGeom prst="rect">
            <a:avLst/>
          </a:prstGeom>
          <a:noFill/>
          <a:ln>
            <a:noFill/>
          </a:ln>
        </p:spPr>
      </p:pic>
      <p:cxnSp>
        <p:nvCxnSpPr>
          <p:cNvPr id="323" name="Google Shape;323;p26"/>
          <p:cNvCxnSpPr/>
          <p:nvPr/>
        </p:nvCxnSpPr>
        <p:spPr>
          <a:xfrm flipH="1" rot="-5400000">
            <a:off x="2766110" y="2068544"/>
            <a:ext cx="933900" cy="577800"/>
          </a:xfrm>
          <a:prstGeom prst="bentConnector3">
            <a:avLst>
              <a:gd fmla="val -818" name="adj1"/>
            </a:avLst>
          </a:prstGeom>
          <a:noFill/>
          <a:ln cap="flat" cmpd="sng" w="9525">
            <a:solidFill>
              <a:schemeClr val="lt1"/>
            </a:solidFill>
            <a:prstDash val="solid"/>
            <a:round/>
            <a:headEnd len="med" w="med" type="oval"/>
            <a:tailEnd len="med" w="med" type="none"/>
          </a:ln>
        </p:spPr>
      </p:cxnSp>
      <p:sp>
        <p:nvSpPr>
          <p:cNvPr id="324" name="Google Shape;324;p26"/>
          <p:cNvSpPr txBox="1"/>
          <p:nvPr/>
        </p:nvSpPr>
        <p:spPr>
          <a:xfrm>
            <a:off x="5753502" y="321600"/>
            <a:ext cx="2398200" cy="786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 sz="1300">
                <a:solidFill>
                  <a:schemeClr val="lt1"/>
                </a:solidFill>
                <a:latin typeface="Figtree Black"/>
                <a:ea typeface="Figtree Black"/>
                <a:cs typeface="Figtree Black"/>
                <a:sym typeface="Figtree Black"/>
              </a:rPr>
              <a:t>Balance</a:t>
            </a:r>
            <a:endParaRPr sz="1300">
              <a:solidFill>
                <a:schemeClr val="lt1"/>
              </a:solidFill>
              <a:latin typeface="Figtree Black"/>
              <a:ea typeface="Figtree Black"/>
              <a:cs typeface="Figtree Black"/>
              <a:sym typeface="Figtree Black"/>
            </a:endParaRPr>
          </a:p>
          <a:p>
            <a:pPr indent="0" lvl="0" marL="0" rtl="0" algn="l">
              <a:spcBef>
                <a:spcPts val="0"/>
              </a:spcBef>
              <a:spcAft>
                <a:spcPts val="0"/>
              </a:spcAft>
              <a:buNone/>
            </a:pPr>
            <a:r>
              <a:rPr lang="es" sz="1300">
                <a:solidFill>
                  <a:schemeClr val="lt1"/>
                </a:solidFill>
                <a:latin typeface="Figtree"/>
                <a:ea typeface="Figtree"/>
                <a:cs typeface="Figtree"/>
                <a:sym typeface="Figtree"/>
              </a:rPr>
              <a:t>Equilibrio entre vida personal y vida laboral.</a:t>
            </a:r>
            <a:endParaRPr sz="1300">
              <a:solidFill>
                <a:schemeClr val="lt1"/>
              </a:solidFill>
              <a:latin typeface="Figtree"/>
              <a:ea typeface="Figtree"/>
              <a:cs typeface="Figtree"/>
              <a:sym typeface="Figtree"/>
            </a:endParaRPr>
          </a:p>
        </p:txBody>
      </p:sp>
      <p:sp>
        <p:nvSpPr>
          <p:cNvPr id="325" name="Google Shape;325;p26"/>
          <p:cNvSpPr txBox="1"/>
          <p:nvPr/>
        </p:nvSpPr>
        <p:spPr>
          <a:xfrm>
            <a:off x="6708145" y="1361770"/>
            <a:ext cx="1889400" cy="786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 sz="1300">
                <a:solidFill>
                  <a:schemeClr val="lt1"/>
                </a:solidFill>
                <a:latin typeface="Figtree Black"/>
                <a:ea typeface="Figtree Black"/>
                <a:cs typeface="Figtree Black"/>
                <a:sym typeface="Figtree Black"/>
              </a:rPr>
              <a:t>Orgullo y pertenencia</a:t>
            </a:r>
            <a:endParaRPr sz="1300">
              <a:solidFill>
                <a:schemeClr val="lt1"/>
              </a:solidFill>
              <a:latin typeface="Figtree Black"/>
              <a:ea typeface="Figtree Black"/>
              <a:cs typeface="Figtree Black"/>
              <a:sym typeface="Figtree Black"/>
            </a:endParaRPr>
          </a:p>
          <a:p>
            <a:pPr indent="0" lvl="0" marL="0" rtl="0" algn="l">
              <a:spcBef>
                <a:spcPts val="0"/>
              </a:spcBef>
              <a:spcAft>
                <a:spcPts val="0"/>
              </a:spcAft>
              <a:buNone/>
            </a:pPr>
            <a:r>
              <a:rPr lang="es" sz="1300">
                <a:solidFill>
                  <a:schemeClr val="lt1"/>
                </a:solidFill>
                <a:latin typeface="Figtree"/>
                <a:ea typeface="Figtree"/>
                <a:cs typeface="Figtree"/>
                <a:sym typeface="Figtree"/>
              </a:rPr>
              <a:t>Orgullo por su trabajo, equipo y empresa.</a:t>
            </a:r>
            <a:endParaRPr sz="1300">
              <a:solidFill>
                <a:schemeClr val="lt1"/>
              </a:solidFill>
              <a:latin typeface="Figtree"/>
              <a:ea typeface="Figtree"/>
              <a:cs typeface="Figtree"/>
              <a:sym typeface="Figtree"/>
            </a:endParaRPr>
          </a:p>
        </p:txBody>
      </p:sp>
      <p:sp>
        <p:nvSpPr>
          <p:cNvPr id="326" name="Google Shape;326;p26"/>
          <p:cNvSpPr txBox="1"/>
          <p:nvPr/>
        </p:nvSpPr>
        <p:spPr>
          <a:xfrm>
            <a:off x="716085" y="1693519"/>
            <a:ext cx="2232000" cy="9135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lang="es" sz="1300">
                <a:solidFill>
                  <a:schemeClr val="lt1"/>
                </a:solidFill>
                <a:latin typeface="Figtree Black"/>
                <a:ea typeface="Figtree Black"/>
                <a:cs typeface="Figtree Black"/>
                <a:sym typeface="Figtree Black"/>
              </a:rPr>
              <a:t>R</a:t>
            </a:r>
            <a:r>
              <a:rPr lang="es" sz="1300">
                <a:solidFill>
                  <a:schemeClr val="lt1"/>
                </a:solidFill>
                <a:latin typeface="Figtree Black"/>
                <a:ea typeface="Figtree Black"/>
                <a:cs typeface="Figtree Black"/>
                <a:sym typeface="Figtree Black"/>
              </a:rPr>
              <a:t>econocimiento</a:t>
            </a:r>
            <a:endParaRPr sz="1300">
              <a:solidFill>
                <a:schemeClr val="lt1"/>
              </a:solidFill>
              <a:latin typeface="Figtree Black"/>
              <a:ea typeface="Figtree Black"/>
              <a:cs typeface="Figtree Black"/>
              <a:sym typeface="Figtree Black"/>
            </a:endParaRPr>
          </a:p>
          <a:p>
            <a:pPr indent="0" lvl="0" marL="0" rtl="0" algn="r">
              <a:spcBef>
                <a:spcPts val="0"/>
              </a:spcBef>
              <a:spcAft>
                <a:spcPts val="0"/>
              </a:spcAft>
              <a:buNone/>
            </a:pPr>
            <a:r>
              <a:rPr lang="es" sz="1300">
                <a:solidFill>
                  <a:schemeClr val="lt1"/>
                </a:solidFill>
                <a:latin typeface="Figtree"/>
                <a:ea typeface="Figtree"/>
                <a:cs typeface="Figtree"/>
                <a:sym typeface="Figtree"/>
              </a:rPr>
              <a:t>Compensación y reconocimiento en función a su trabajo y resultados.</a:t>
            </a:r>
            <a:endParaRPr sz="1300">
              <a:solidFill>
                <a:schemeClr val="lt1"/>
              </a:solidFill>
              <a:latin typeface="Figtree"/>
              <a:ea typeface="Figtree"/>
              <a:cs typeface="Figtree"/>
              <a:sym typeface="Figtree"/>
            </a:endParaRPr>
          </a:p>
        </p:txBody>
      </p:sp>
      <p:sp>
        <p:nvSpPr>
          <p:cNvPr id="327" name="Google Shape;327;p26"/>
          <p:cNvSpPr txBox="1"/>
          <p:nvPr/>
        </p:nvSpPr>
        <p:spPr>
          <a:xfrm>
            <a:off x="442408" y="3044548"/>
            <a:ext cx="1889400" cy="16485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Clr>
                <a:schemeClr val="dk1"/>
              </a:buClr>
              <a:buSzPts val="1100"/>
              <a:buFont typeface="Arial"/>
              <a:buNone/>
            </a:pPr>
            <a:r>
              <a:rPr lang="es" sz="1300">
                <a:solidFill>
                  <a:schemeClr val="lt1"/>
                </a:solidFill>
                <a:latin typeface="Figtree Black"/>
                <a:ea typeface="Figtree Black"/>
                <a:cs typeface="Figtree Black"/>
                <a:sym typeface="Figtree Black"/>
              </a:rPr>
              <a:t>Calidad de liderazgo</a:t>
            </a:r>
            <a:endParaRPr sz="1300">
              <a:solidFill>
                <a:schemeClr val="lt1"/>
              </a:solidFill>
              <a:latin typeface="Figtree Black"/>
              <a:ea typeface="Figtree Black"/>
              <a:cs typeface="Figtree Black"/>
              <a:sym typeface="Figtree Black"/>
            </a:endParaRPr>
          </a:p>
          <a:p>
            <a:pPr indent="0" lvl="0" marL="0" rtl="0" algn="r">
              <a:spcBef>
                <a:spcPts val="0"/>
              </a:spcBef>
              <a:spcAft>
                <a:spcPts val="0"/>
              </a:spcAft>
              <a:buNone/>
            </a:pPr>
            <a:r>
              <a:rPr lang="es" sz="1300">
                <a:solidFill>
                  <a:schemeClr val="lt1"/>
                </a:solidFill>
                <a:latin typeface="Figtree"/>
                <a:ea typeface="Figtree"/>
                <a:cs typeface="Figtree"/>
                <a:sym typeface="Figtree"/>
              </a:rPr>
              <a:t>Respeto y apoyo de parte de los líderes. Capacidad de diálogo, opinión y aporte en la toma de decisiones que afectan al equipo.</a:t>
            </a:r>
            <a:endParaRPr sz="1300">
              <a:solidFill>
                <a:schemeClr val="lt1"/>
              </a:solidFill>
              <a:latin typeface="Figtree"/>
              <a:ea typeface="Figtree"/>
              <a:cs typeface="Figtree"/>
              <a:sym typeface="Figtree"/>
            </a:endParaRPr>
          </a:p>
        </p:txBody>
      </p:sp>
      <p:sp>
        <p:nvSpPr>
          <p:cNvPr id="328" name="Google Shape;328;p26"/>
          <p:cNvSpPr txBox="1"/>
          <p:nvPr/>
        </p:nvSpPr>
        <p:spPr>
          <a:xfrm>
            <a:off x="7081697" y="2569401"/>
            <a:ext cx="1812000" cy="178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s" sz="1300">
                <a:solidFill>
                  <a:schemeClr val="lt1"/>
                </a:solidFill>
                <a:latin typeface="Figtree Black"/>
                <a:ea typeface="Figtree Black"/>
                <a:cs typeface="Figtree Black"/>
                <a:sym typeface="Figtree Black"/>
              </a:rPr>
              <a:t>Desarrollo</a:t>
            </a:r>
            <a:endParaRPr sz="1300">
              <a:solidFill>
                <a:schemeClr val="lt1"/>
              </a:solidFill>
              <a:latin typeface="Figtree Black"/>
              <a:ea typeface="Figtree Black"/>
              <a:cs typeface="Figtree Black"/>
              <a:sym typeface="Figtree Black"/>
            </a:endParaRPr>
          </a:p>
          <a:p>
            <a:pPr indent="0" lvl="0" marL="0" rtl="0" algn="l">
              <a:spcBef>
                <a:spcPts val="0"/>
              </a:spcBef>
              <a:spcAft>
                <a:spcPts val="0"/>
              </a:spcAft>
              <a:buNone/>
            </a:pPr>
            <a:r>
              <a:rPr lang="es" sz="1300">
                <a:solidFill>
                  <a:schemeClr val="lt1"/>
                </a:solidFill>
                <a:latin typeface="Figtree"/>
                <a:ea typeface="Figtree"/>
                <a:cs typeface="Figtree"/>
                <a:sym typeface="Figtree"/>
              </a:rPr>
              <a:t>Capacitación recibida, recursos y herramientas para realizar su trabajo. Interés de líderes en desarrollar su talento y avance profesional.</a:t>
            </a:r>
            <a:endParaRPr sz="1300">
              <a:latin typeface="Figtree"/>
              <a:ea typeface="Figtree"/>
              <a:cs typeface="Figtree"/>
              <a:sym typeface="Figtree"/>
            </a:endParaRPr>
          </a:p>
        </p:txBody>
      </p:sp>
      <p:sp>
        <p:nvSpPr>
          <p:cNvPr id="329" name="Google Shape;329;p26"/>
          <p:cNvSpPr txBox="1"/>
          <p:nvPr/>
        </p:nvSpPr>
        <p:spPr>
          <a:xfrm>
            <a:off x="965925" y="457120"/>
            <a:ext cx="3016200" cy="892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s" sz="2800">
                <a:solidFill>
                  <a:schemeClr val="lt1"/>
                </a:solidFill>
                <a:latin typeface="Figtree Black"/>
                <a:ea typeface="Figtree Black"/>
                <a:cs typeface="Figtree Black"/>
                <a:sym typeface="Figtree Black"/>
              </a:rPr>
              <a:t>¿Qu</a:t>
            </a:r>
            <a:r>
              <a:rPr lang="es" sz="2800">
                <a:solidFill>
                  <a:schemeClr val="lt1"/>
                </a:solidFill>
                <a:latin typeface="Figtree Black"/>
                <a:ea typeface="Figtree Black"/>
                <a:cs typeface="Figtree Black"/>
                <a:sym typeface="Figtree Black"/>
              </a:rPr>
              <a:t>é medimos</a:t>
            </a:r>
            <a:r>
              <a:rPr lang="es" sz="2800">
                <a:solidFill>
                  <a:schemeClr val="lt1"/>
                </a:solidFill>
                <a:latin typeface="Figtree Black"/>
                <a:ea typeface="Figtree Black"/>
                <a:cs typeface="Figtree Black"/>
                <a:sym typeface="Figtree Black"/>
              </a:rPr>
              <a:t>?</a:t>
            </a:r>
            <a:endParaRPr sz="2800">
              <a:solidFill>
                <a:schemeClr val="lt1"/>
              </a:solidFill>
              <a:latin typeface="Figtree Black"/>
              <a:ea typeface="Figtree Black"/>
              <a:cs typeface="Figtree Black"/>
              <a:sym typeface="Figtree Black"/>
            </a:endParaRPr>
          </a:p>
          <a:p>
            <a:pPr indent="0" lvl="0" marL="0" rtl="0" algn="l">
              <a:spcBef>
                <a:spcPts val="0"/>
              </a:spcBef>
              <a:spcAft>
                <a:spcPts val="0"/>
              </a:spcAft>
              <a:buNone/>
            </a:pPr>
            <a:r>
              <a:rPr lang="es" sz="1800">
                <a:solidFill>
                  <a:schemeClr val="lt1"/>
                </a:solidFill>
                <a:latin typeface="Figtree"/>
                <a:ea typeface="Figtree"/>
                <a:cs typeface="Figtree"/>
                <a:sym typeface="Figtree"/>
              </a:rPr>
              <a:t>La percepción sobre:</a:t>
            </a:r>
            <a:endParaRPr sz="1800">
              <a:solidFill>
                <a:schemeClr val="lt1"/>
              </a:solidFill>
              <a:latin typeface="Figtree"/>
              <a:ea typeface="Figtree"/>
              <a:cs typeface="Figtree"/>
              <a:sym typeface="Figtree"/>
            </a:endParaRPr>
          </a:p>
        </p:txBody>
      </p:sp>
      <p:cxnSp>
        <p:nvCxnSpPr>
          <p:cNvPr id="330" name="Google Shape;330;p26"/>
          <p:cNvCxnSpPr/>
          <p:nvPr/>
        </p:nvCxnSpPr>
        <p:spPr>
          <a:xfrm rot="-5400000">
            <a:off x="5931075" y="1578300"/>
            <a:ext cx="764100" cy="708900"/>
          </a:xfrm>
          <a:prstGeom prst="bentConnector3">
            <a:avLst>
              <a:gd fmla="val 100016" name="adj1"/>
            </a:avLst>
          </a:prstGeom>
          <a:noFill/>
          <a:ln cap="flat" cmpd="sng" w="9525">
            <a:solidFill>
              <a:schemeClr val="lt1"/>
            </a:solidFill>
            <a:prstDash val="solid"/>
            <a:round/>
            <a:headEnd len="med" w="med" type="none"/>
            <a:tailEnd len="med" w="med" type="oval"/>
          </a:ln>
        </p:spPr>
      </p:cxnSp>
      <p:cxnSp>
        <p:nvCxnSpPr>
          <p:cNvPr id="331" name="Google Shape;331;p26"/>
          <p:cNvCxnSpPr/>
          <p:nvPr/>
        </p:nvCxnSpPr>
        <p:spPr>
          <a:xfrm rot="-5400000">
            <a:off x="6441900" y="2894700"/>
            <a:ext cx="731100" cy="545700"/>
          </a:xfrm>
          <a:prstGeom prst="bentConnector3">
            <a:avLst>
              <a:gd fmla="val 99983" name="adj1"/>
            </a:avLst>
          </a:prstGeom>
          <a:noFill/>
          <a:ln cap="flat" cmpd="sng" w="9525">
            <a:solidFill>
              <a:schemeClr val="lt1"/>
            </a:solidFill>
            <a:prstDash val="solid"/>
            <a:round/>
            <a:headEnd len="med" w="med" type="none"/>
            <a:tailEnd len="med" w="med" type="oval"/>
          </a:ln>
        </p:spPr>
      </p:cxnSp>
      <p:cxnSp>
        <p:nvCxnSpPr>
          <p:cNvPr id="332" name="Google Shape;332;p26"/>
          <p:cNvCxnSpPr>
            <a:endCxn id="322" idx="0"/>
          </p:cNvCxnSpPr>
          <p:nvPr/>
        </p:nvCxnSpPr>
        <p:spPr>
          <a:xfrm rot="5400000">
            <a:off x="4667426" y="577945"/>
            <a:ext cx="1116300" cy="989400"/>
          </a:xfrm>
          <a:prstGeom prst="bentConnector3">
            <a:avLst>
              <a:gd fmla="val 1534" name="adj1"/>
            </a:avLst>
          </a:prstGeom>
          <a:noFill/>
          <a:ln cap="flat" cmpd="sng" w="9525">
            <a:solidFill>
              <a:schemeClr val="lt1"/>
            </a:solidFill>
            <a:prstDash val="solid"/>
            <a:round/>
            <a:headEnd len="med" w="med" type="oval"/>
            <a:tailEnd len="med" w="med" type="none"/>
          </a:ln>
        </p:spPr>
      </p:cxnSp>
      <p:cxnSp>
        <p:nvCxnSpPr>
          <p:cNvPr id="333" name="Google Shape;333;p26"/>
          <p:cNvCxnSpPr/>
          <p:nvPr/>
        </p:nvCxnSpPr>
        <p:spPr>
          <a:xfrm flipH="1" rot="-5400000">
            <a:off x="2181858" y="3488848"/>
            <a:ext cx="963600" cy="520500"/>
          </a:xfrm>
          <a:prstGeom prst="bentConnector3">
            <a:avLst>
              <a:gd fmla="val 1149" name="adj1"/>
            </a:avLst>
          </a:prstGeom>
          <a:noFill/>
          <a:ln cap="flat" cmpd="sng" w="9525">
            <a:solidFill>
              <a:schemeClr val="lt1"/>
            </a:solidFill>
            <a:prstDash val="solid"/>
            <a:round/>
            <a:headEnd len="med" w="med" type="oval"/>
            <a:tailEnd len="med" w="med" type="none"/>
          </a:ln>
        </p:spPr>
      </p:cxnSp>
      <p:cxnSp>
        <p:nvCxnSpPr>
          <p:cNvPr id="334" name="Google Shape;334;p26"/>
          <p:cNvCxnSpPr/>
          <p:nvPr/>
        </p:nvCxnSpPr>
        <p:spPr>
          <a:xfrm>
            <a:off x="287338" y="765620"/>
            <a:ext cx="553800" cy="0"/>
          </a:xfrm>
          <a:prstGeom prst="straightConnector1">
            <a:avLst/>
          </a:prstGeom>
          <a:noFill/>
          <a:ln cap="flat" cmpd="sng" w="19050">
            <a:solidFill>
              <a:schemeClr val="lt1"/>
            </a:solidFill>
            <a:prstDash val="solid"/>
            <a:round/>
            <a:headEnd len="med" w="med" type="none"/>
            <a:tailEnd len="med" w="med" type="triangle"/>
          </a:ln>
        </p:spPr>
      </p:cxnSp>
    </p:spTree>
  </p:cSld>
  <p:clrMapOvr>
    <a:masterClrMapping/>
  </p:clrMapOvr>
  <mc:AlternateContent>
    <mc:Choice Requires="p14">
      <p:transition spd="med">
        <p14:prism dir="l"/>
      </p:transition>
    </mc:Choice>
    <mc:Fallback>
      <p:transition spd="med">
        <p:fade/>
      </p:transition>
    </mc:Fallback>
  </mc:AlternateContent>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afterEffect" presetClass="entr" presetID="2" presetSubtype="8">
                                  <p:stCondLst>
                                    <p:cond delay="0"/>
                                  </p:stCondLst>
                                  <p:childTnLst>
                                    <p:set>
                                      <p:cBhvr>
                                        <p:cTn dur="1" fill="hold">
                                          <p:stCondLst>
                                            <p:cond delay="0"/>
                                          </p:stCondLst>
                                        </p:cTn>
                                        <p:tgtEl>
                                          <p:spTgt spid="329"/>
                                        </p:tgtEl>
                                        <p:attrNameLst>
                                          <p:attrName>style.visibility</p:attrName>
                                        </p:attrNameLst>
                                      </p:cBhvr>
                                      <p:to>
                                        <p:strVal val="visible"/>
                                      </p:to>
                                    </p:set>
                                    <p:anim calcmode="lin" valueType="num">
                                      <p:cBhvr additive="base">
                                        <p:cTn dur="1000"/>
                                        <p:tgtEl>
                                          <p:spTgt spid="329"/>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8">
                                  <p:stCondLst>
                                    <p:cond delay="0"/>
                                  </p:stCondLst>
                                  <p:childTnLst>
                                    <p:set>
                                      <p:cBhvr>
                                        <p:cTn dur="1" fill="hold">
                                          <p:stCondLst>
                                            <p:cond delay="0"/>
                                          </p:stCondLst>
                                        </p:cTn>
                                        <p:tgtEl>
                                          <p:spTgt spid="334"/>
                                        </p:tgtEl>
                                        <p:attrNameLst>
                                          <p:attrName>style.visibility</p:attrName>
                                        </p:attrNameLst>
                                      </p:cBhvr>
                                      <p:to>
                                        <p:strVal val="visible"/>
                                      </p:to>
                                    </p:set>
                                    <p:anim calcmode="lin" valueType="num">
                                      <p:cBhvr additive="base">
                                        <p:cTn dur="1000"/>
                                        <p:tgtEl>
                                          <p:spTgt spid="334"/>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8" name="Shape 338"/>
        <p:cNvGrpSpPr/>
        <p:nvPr/>
      </p:nvGrpSpPr>
      <p:grpSpPr>
        <a:xfrm>
          <a:off x="0" y="0"/>
          <a:ext cx="0" cy="0"/>
          <a:chOff x="0" y="0"/>
          <a:chExt cx="0" cy="0"/>
        </a:xfrm>
      </p:grpSpPr>
      <p:grpSp>
        <p:nvGrpSpPr>
          <p:cNvPr id="339" name="Google Shape;339;p27"/>
          <p:cNvGrpSpPr/>
          <p:nvPr/>
        </p:nvGrpSpPr>
        <p:grpSpPr>
          <a:xfrm>
            <a:off x="575621" y="320417"/>
            <a:ext cx="3204000" cy="4362600"/>
            <a:chOff x="575621" y="320417"/>
            <a:chExt cx="3204000" cy="4362600"/>
          </a:xfrm>
        </p:grpSpPr>
        <p:sp>
          <p:nvSpPr>
            <p:cNvPr id="340" name="Google Shape;340;p27"/>
            <p:cNvSpPr/>
            <p:nvPr/>
          </p:nvSpPr>
          <p:spPr>
            <a:xfrm>
              <a:off x="575621" y="320417"/>
              <a:ext cx="3204000" cy="4362600"/>
            </a:xfrm>
            <a:prstGeom prst="roundRect">
              <a:avLst>
                <a:gd fmla="val 9055" name="adj"/>
              </a:avLst>
            </a:prstGeom>
            <a:solidFill>
              <a:schemeClr val="lt1"/>
            </a:solidFill>
            <a:ln>
              <a:noFill/>
            </a:ln>
            <a:effectLst>
              <a:outerShdw blurRad="234595" rotWithShape="0" algn="bl" dir="5460000" dist="134054">
                <a:srgbClr val="0B5394">
                  <a:alpha val="30000"/>
                </a:srgbClr>
              </a:outerShdw>
            </a:effectLst>
          </p:spPr>
          <p:txBody>
            <a:bodyPr anchorCtr="0" anchor="ctr" bIns="107225" lIns="107225" spcFirstLastPara="1" rIns="107225" wrap="square" tIns="107225">
              <a:noAutofit/>
            </a:bodyPr>
            <a:lstStyle/>
            <a:p>
              <a:pPr indent="0" lvl="0" marL="0" rtl="0" algn="ctr">
                <a:spcBef>
                  <a:spcPts val="0"/>
                </a:spcBef>
                <a:spcAft>
                  <a:spcPts val="0"/>
                </a:spcAft>
                <a:buNone/>
              </a:pPr>
              <a:r>
                <a:t/>
              </a:r>
              <a:endParaRPr sz="1641">
                <a:latin typeface="Figtree"/>
                <a:ea typeface="Figtree"/>
                <a:cs typeface="Figtree"/>
                <a:sym typeface="Figtree"/>
              </a:endParaRPr>
            </a:p>
          </p:txBody>
        </p:sp>
        <p:sp>
          <p:nvSpPr>
            <p:cNvPr id="341" name="Google Shape;341;p27"/>
            <p:cNvSpPr txBox="1"/>
            <p:nvPr/>
          </p:nvSpPr>
          <p:spPr>
            <a:xfrm>
              <a:off x="1041022" y="1984229"/>
              <a:ext cx="2577000" cy="2397600"/>
            </a:xfrm>
            <a:prstGeom prst="rect">
              <a:avLst/>
            </a:prstGeom>
            <a:noFill/>
            <a:ln>
              <a:noFill/>
            </a:ln>
          </p:spPr>
          <p:txBody>
            <a:bodyPr anchorCtr="0" anchor="t" bIns="91425" lIns="91425" spcFirstLastPara="1" rIns="91425" wrap="square" tIns="91425">
              <a:noAutofit/>
            </a:bodyPr>
            <a:lstStyle/>
            <a:p>
              <a:pPr indent="0" lvl="0" marL="0" rtl="0" algn="l">
                <a:lnSpc>
                  <a:spcPct val="200000"/>
                </a:lnSpc>
                <a:spcBef>
                  <a:spcPts val="0"/>
                </a:spcBef>
                <a:spcAft>
                  <a:spcPts val="0"/>
                </a:spcAft>
                <a:buNone/>
              </a:pPr>
              <a:r>
                <a:rPr lang="es" sz="1300">
                  <a:solidFill>
                    <a:schemeClr val="dk1"/>
                  </a:solidFill>
                  <a:latin typeface="Figtree"/>
                  <a:ea typeface="Figtree"/>
                  <a:cs typeface="Figtree"/>
                  <a:sym typeface="Figtree"/>
                </a:rPr>
                <a:t>A todos los colaboradores</a:t>
              </a:r>
              <a:endParaRPr sz="1300">
                <a:solidFill>
                  <a:schemeClr val="dk1"/>
                </a:solidFill>
                <a:latin typeface="Figtree"/>
                <a:ea typeface="Figtree"/>
                <a:cs typeface="Figtree"/>
                <a:sym typeface="Figtree"/>
              </a:endParaRPr>
            </a:p>
            <a:p>
              <a:pPr indent="0" lvl="0" marL="0" rtl="0" algn="l">
                <a:lnSpc>
                  <a:spcPct val="200000"/>
                </a:lnSpc>
                <a:spcBef>
                  <a:spcPts val="0"/>
                </a:spcBef>
                <a:spcAft>
                  <a:spcPts val="0"/>
                </a:spcAft>
                <a:buNone/>
              </a:pPr>
              <a:r>
                <a:rPr lang="es" sz="1300">
                  <a:solidFill>
                    <a:schemeClr val="dk1"/>
                  </a:solidFill>
                  <a:latin typeface="Figtree"/>
                  <a:ea typeface="Figtree"/>
                  <a:cs typeface="Figtree"/>
                  <a:sym typeface="Figtree"/>
                </a:rPr>
                <a:t>Anónima</a:t>
              </a:r>
              <a:endParaRPr sz="1300">
                <a:solidFill>
                  <a:schemeClr val="dk1"/>
                </a:solidFill>
                <a:latin typeface="Figtree"/>
                <a:ea typeface="Figtree"/>
                <a:cs typeface="Figtree"/>
                <a:sym typeface="Figtree"/>
              </a:endParaRPr>
            </a:p>
            <a:p>
              <a:pPr indent="0" lvl="0" marL="0" rtl="0" algn="l">
                <a:lnSpc>
                  <a:spcPct val="200000"/>
                </a:lnSpc>
                <a:spcBef>
                  <a:spcPts val="0"/>
                </a:spcBef>
                <a:spcAft>
                  <a:spcPts val="0"/>
                </a:spcAft>
                <a:buNone/>
              </a:pPr>
              <a:r>
                <a:rPr lang="es" sz="1300">
                  <a:solidFill>
                    <a:schemeClr val="dk1"/>
                  </a:solidFill>
                  <a:latin typeface="Figtree"/>
                  <a:ea typeface="Figtree"/>
                  <a:cs typeface="Figtree"/>
                  <a:sym typeface="Figtree"/>
                </a:rPr>
                <a:t>Bajo el mismo criterio</a:t>
              </a:r>
              <a:endParaRPr sz="1300">
                <a:solidFill>
                  <a:schemeClr val="dk1"/>
                </a:solidFill>
                <a:latin typeface="Figtree"/>
                <a:ea typeface="Figtree"/>
                <a:cs typeface="Figtree"/>
                <a:sym typeface="Figtree"/>
              </a:endParaRPr>
            </a:p>
            <a:p>
              <a:pPr indent="0" lvl="0" marL="0" rtl="0" algn="l">
                <a:lnSpc>
                  <a:spcPct val="200000"/>
                </a:lnSpc>
                <a:spcBef>
                  <a:spcPts val="0"/>
                </a:spcBef>
                <a:spcAft>
                  <a:spcPts val="0"/>
                </a:spcAft>
                <a:buNone/>
              </a:pPr>
              <a:r>
                <a:rPr lang="es" sz="1300">
                  <a:solidFill>
                    <a:schemeClr val="dk1"/>
                  </a:solidFill>
                  <a:latin typeface="Figtree"/>
                  <a:ea typeface="Figtree"/>
                  <a:cs typeface="Figtree"/>
                  <a:sym typeface="Figtree"/>
                </a:rPr>
                <a:t>Periódicamente </a:t>
              </a:r>
              <a:endParaRPr sz="1300">
                <a:solidFill>
                  <a:schemeClr val="dk1"/>
                </a:solidFill>
                <a:latin typeface="Figtree"/>
                <a:ea typeface="Figtree"/>
                <a:cs typeface="Figtree"/>
                <a:sym typeface="Figtree"/>
              </a:endParaRPr>
            </a:p>
            <a:p>
              <a:pPr indent="0" lvl="0" marL="0" rtl="0" algn="l">
                <a:lnSpc>
                  <a:spcPct val="200000"/>
                </a:lnSpc>
                <a:spcBef>
                  <a:spcPts val="0"/>
                </a:spcBef>
                <a:spcAft>
                  <a:spcPts val="0"/>
                </a:spcAft>
                <a:buNone/>
              </a:pPr>
              <a:r>
                <a:rPr lang="es" sz="1300">
                  <a:solidFill>
                    <a:schemeClr val="dk1"/>
                  </a:solidFill>
                  <a:latin typeface="Figtree"/>
                  <a:ea typeface="Figtree"/>
                  <a:cs typeface="Figtree"/>
                  <a:sym typeface="Figtree"/>
                </a:rPr>
                <a:t>En momentos normales</a:t>
              </a:r>
              <a:endParaRPr sz="1300">
                <a:solidFill>
                  <a:schemeClr val="dk1"/>
                </a:solidFill>
                <a:latin typeface="Figtree"/>
                <a:ea typeface="Figtree"/>
                <a:cs typeface="Figtree"/>
                <a:sym typeface="Figtree"/>
              </a:endParaRPr>
            </a:p>
            <a:p>
              <a:pPr indent="0" lvl="0" marL="0" rtl="0" algn="l">
                <a:lnSpc>
                  <a:spcPct val="200000"/>
                </a:lnSpc>
                <a:spcBef>
                  <a:spcPts val="0"/>
                </a:spcBef>
                <a:spcAft>
                  <a:spcPts val="0"/>
                </a:spcAft>
                <a:buNone/>
              </a:pPr>
              <a:r>
                <a:rPr lang="es" sz="1300">
                  <a:solidFill>
                    <a:schemeClr val="dk1"/>
                  </a:solidFill>
                  <a:latin typeface="Figtree"/>
                  <a:ea typeface="Figtree"/>
                  <a:cs typeface="Figtree"/>
                  <a:sym typeface="Figtree"/>
                </a:rPr>
                <a:t>16 preguntas</a:t>
              </a:r>
              <a:endParaRPr sz="1300">
                <a:solidFill>
                  <a:schemeClr val="dk1"/>
                </a:solidFill>
                <a:latin typeface="Figtree"/>
                <a:ea typeface="Figtree"/>
                <a:cs typeface="Figtree"/>
                <a:sym typeface="Figtree"/>
              </a:endParaRPr>
            </a:p>
          </p:txBody>
        </p:sp>
        <p:sp>
          <p:nvSpPr>
            <p:cNvPr id="342" name="Google Shape;342;p27"/>
            <p:cNvSpPr txBox="1"/>
            <p:nvPr/>
          </p:nvSpPr>
          <p:spPr>
            <a:xfrm>
              <a:off x="803626" y="1118800"/>
              <a:ext cx="2643300" cy="7803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s" sz="1800">
                  <a:solidFill>
                    <a:srgbClr val="FF004F"/>
                  </a:solidFill>
                  <a:latin typeface="Figtree ExtraBold"/>
                  <a:ea typeface="Figtree ExtraBold"/>
                  <a:cs typeface="Figtree ExtraBold"/>
                  <a:sym typeface="Figtree ExtraBold"/>
                </a:rPr>
                <a:t>Medir:</a:t>
              </a:r>
              <a:r>
                <a:rPr lang="es" sz="1800">
                  <a:solidFill>
                    <a:schemeClr val="accent2"/>
                  </a:solidFill>
                  <a:latin typeface="Figtree ExtraBold"/>
                  <a:ea typeface="Figtree ExtraBold"/>
                  <a:cs typeface="Figtree ExtraBold"/>
                  <a:sym typeface="Figtree ExtraBold"/>
                </a:rPr>
                <a:t> La satisfacción laboral</a:t>
              </a:r>
              <a:endParaRPr sz="1800">
                <a:solidFill>
                  <a:schemeClr val="accent2"/>
                </a:solidFill>
                <a:latin typeface="Figtree ExtraBold"/>
                <a:ea typeface="Figtree ExtraBold"/>
                <a:cs typeface="Figtree ExtraBold"/>
                <a:sym typeface="Figtree ExtraBold"/>
              </a:endParaRPr>
            </a:p>
          </p:txBody>
        </p:sp>
        <p:cxnSp>
          <p:nvCxnSpPr>
            <p:cNvPr id="343" name="Google Shape;343;p27"/>
            <p:cNvCxnSpPr/>
            <p:nvPr/>
          </p:nvCxnSpPr>
          <p:spPr>
            <a:xfrm>
              <a:off x="803621" y="2368975"/>
              <a:ext cx="2643300" cy="0"/>
            </a:xfrm>
            <a:prstGeom prst="straightConnector1">
              <a:avLst/>
            </a:prstGeom>
            <a:noFill/>
            <a:ln cap="flat" cmpd="sng" w="9525">
              <a:solidFill>
                <a:schemeClr val="dk2"/>
              </a:solidFill>
              <a:prstDash val="solid"/>
              <a:round/>
              <a:headEnd len="med" w="med" type="none"/>
              <a:tailEnd len="med" w="med" type="none"/>
            </a:ln>
          </p:spPr>
        </p:cxnSp>
        <p:cxnSp>
          <p:nvCxnSpPr>
            <p:cNvPr id="344" name="Google Shape;344;p27"/>
            <p:cNvCxnSpPr/>
            <p:nvPr/>
          </p:nvCxnSpPr>
          <p:spPr>
            <a:xfrm>
              <a:off x="803621" y="2728638"/>
              <a:ext cx="2643300" cy="0"/>
            </a:xfrm>
            <a:prstGeom prst="straightConnector1">
              <a:avLst/>
            </a:prstGeom>
            <a:noFill/>
            <a:ln cap="flat" cmpd="sng" w="9525">
              <a:solidFill>
                <a:schemeClr val="dk2"/>
              </a:solidFill>
              <a:prstDash val="solid"/>
              <a:round/>
              <a:headEnd len="med" w="med" type="none"/>
              <a:tailEnd len="med" w="med" type="none"/>
            </a:ln>
          </p:spPr>
        </p:cxnSp>
        <p:cxnSp>
          <p:nvCxnSpPr>
            <p:cNvPr id="345" name="Google Shape;345;p27"/>
            <p:cNvCxnSpPr/>
            <p:nvPr/>
          </p:nvCxnSpPr>
          <p:spPr>
            <a:xfrm>
              <a:off x="803621" y="3166023"/>
              <a:ext cx="2643300" cy="0"/>
            </a:xfrm>
            <a:prstGeom prst="straightConnector1">
              <a:avLst/>
            </a:prstGeom>
            <a:noFill/>
            <a:ln cap="flat" cmpd="sng" w="9525">
              <a:solidFill>
                <a:schemeClr val="dk2"/>
              </a:solidFill>
              <a:prstDash val="solid"/>
              <a:round/>
              <a:headEnd len="med" w="med" type="none"/>
              <a:tailEnd len="med" w="med" type="none"/>
            </a:ln>
          </p:spPr>
        </p:cxnSp>
        <p:cxnSp>
          <p:nvCxnSpPr>
            <p:cNvPr id="346" name="Google Shape;346;p27"/>
            <p:cNvCxnSpPr/>
            <p:nvPr/>
          </p:nvCxnSpPr>
          <p:spPr>
            <a:xfrm>
              <a:off x="803621" y="3588696"/>
              <a:ext cx="2643300" cy="0"/>
            </a:xfrm>
            <a:prstGeom prst="straightConnector1">
              <a:avLst/>
            </a:prstGeom>
            <a:noFill/>
            <a:ln cap="flat" cmpd="sng" w="9525">
              <a:solidFill>
                <a:schemeClr val="dk2"/>
              </a:solidFill>
              <a:prstDash val="solid"/>
              <a:round/>
              <a:headEnd len="med" w="med" type="none"/>
              <a:tailEnd len="med" w="med" type="none"/>
            </a:ln>
          </p:spPr>
        </p:cxnSp>
        <p:cxnSp>
          <p:nvCxnSpPr>
            <p:cNvPr id="347" name="Google Shape;347;p27"/>
            <p:cNvCxnSpPr/>
            <p:nvPr/>
          </p:nvCxnSpPr>
          <p:spPr>
            <a:xfrm>
              <a:off x="803621" y="4001592"/>
              <a:ext cx="2643300" cy="0"/>
            </a:xfrm>
            <a:prstGeom prst="straightConnector1">
              <a:avLst/>
            </a:prstGeom>
            <a:noFill/>
            <a:ln cap="flat" cmpd="sng" w="9525">
              <a:solidFill>
                <a:schemeClr val="dk2"/>
              </a:solidFill>
              <a:prstDash val="solid"/>
              <a:round/>
              <a:headEnd len="med" w="med" type="none"/>
              <a:tailEnd len="med" w="med" type="none"/>
            </a:ln>
          </p:spPr>
        </p:cxnSp>
        <p:pic>
          <p:nvPicPr>
            <p:cNvPr id="348" name="Google Shape;348;p27"/>
            <p:cNvPicPr preferRelativeResize="0"/>
            <p:nvPr/>
          </p:nvPicPr>
          <p:blipFill>
            <a:blip r:embed="rId3">
              <a:alphaModFix/>
            </a:blip>
            <a:stretch>
              <a:fillRect/>
            </a:stretch>
          </p:blipFill>
          <p:spPr>
            <a:xfrm>
              <a:off x="803626" y="2077650"/>
              <a:ext cx="212750" cy="212750"/>
            </a:xfrm>
            <a:prstGeom prst="rect">
              <a:avLst/>
            </a:prstGeom>
            <a:noFill/>
            <a:ln>
              <a:noFill/>
            </a:ln>
          </p:spPr>
        </p:pic>
        <p:pic>
          <p:nvPicPr>
            <p:cNvPr id="349" name="Google Shape;349;p27"/>
            <p:cNvPicPr preferRelativeResize="0"/>
            <p:nvPr/>
          </p:nvPicPr>
          <p:blipFill>
            <a:blip r:embed="rId3">
              <a:alphaModFix/>
            </a:blip>
            <a:stretch>
              <a:fillRect/>
            </a:stretch>
          </p:blipFill>
          <p:spPr>
            <a:xfrm>
              <a:off x="803626" y="2444970"/>
              <a:ext cx="212750" cy="212750"/>
            </a:xfrm>
            <a:prstGeom prst="rect">
              <a:avLst/>
            </a:prstGeom>
            <a:noFill/>
            <a:ln>
              <a:noFill/>
            </a:ln>
          </p:spPr>
        </p:pic>
        <p:pic>
          <p:nvPicPr>
            <p:cNvPr id="350" name="Google Shape;350;p27"/>
            <p:cNvPicPr preferRelativeResize="0"/>
            <p:nvPr/>
          </p:nvPicPr>
          <p:blipFill>
            <a:blip r:embed="rId3">
              <a:alphaModFix/>
            </a:blip>
            <a:stretch>
              <a:fillRect/>
            </a:stretch>
          </p:blipFill>
          <p:spPr>
            <a:xfrm>
              <a:off x="803626" y="2841212"/>
              <a:ext cx="212750" cy="212750"/>
            </a:xfrm>
            <a:prstGeom prst="rect">
              <a:avLst/>
            </a:prstGeom>
            <a:noFill/>
            <a:ln>
              <a:noFill/>
            </a:ln>
          </p:spPr>
        </p:pic>
        <p:pic>
          <p:nvPicPr>
            <p:cNvPr id="351" name="Google Shape;351;p27"/>
            <p:cNvPicPr preferRelativeResize="0"/>
            <p:nvPr/>
          </p:nvPicPr>
          <p:blipFill>
            <a:blip r:embed="rId3">
              <a:alphaModFix/>
            </a:blip>
            <a:stretch>
              <a:fillRect/>
            </a:stretch>
          </p:blipFill>
          <p:spPr>
            <a:xfrm>
              <a:off x="803626" y="3253588"/>
              <a:ext cx="212750" cy="212750"/>
            </a:xfrm>
            <a:prstGeom prst="rect">
              <a:avLst/>
            </a:prstGeom>
            <a:noFill/>
            <a:ln>
              <a:noFill/>
            </a:ln>
          </p:spPr>
        </p:pic>
        <p:pic>
          <p:nvPicPr>
            <p:cNvPr id="352" name="Google Shape;352;p27"/>
            <p:cNvPicPr preferRelativeResize="0"/>
            <p:nvPr/>
          </p:nvPicPr>
          <p:blipFill>
            <a:blip r:embed="rId3">
              <a:alphaModFix/>
            </a:blip>
            <a:stretch>
              <a:fillRect/>
            </a:stretch>
          </p:blipFill>
          <p:spPr>
            <a:xfrm>
              <a:off x="803626" y="3679136"/>
              <a:ext cx="212750" cy="212750"/>
            </a:xfrm>
            <a:prstGeom prst="rect">
              <a:avLst/>
            </a:prstGeom>
            <a:noFill/>
            <a:ln>
              <a:noFill/>
            </a:ln>
          </p:spPr>
        </p:pic>
        <p:pic>
          <p:nvPicPr>
            <p:cNvPr id="353" name="Google Shape;353;p27"/>
            <p:cNvPicPr preferRelativeResize="0"/>
            <p:nvPr/>
          </p:nvPicPr>
          <p:blipFill>
            <a:blip r:embed="rId3">
              <a:alphaModFix/>
            </a:blip>
            <a:stretch>
              <a:fillRect/>
            </a:stretch>
          </p:blipFill>
          <p:spPr>
            <a:xfrm>
              <a:off x="803626" y="4082532"/>
              <a:ext cx="212750" cy="212750"/>
            </a:xfrm>
            <a:prstGeom prst="rect">
              <a:avLst/>
            </a:prstGeom>
            <a:noFill/>
            <a:ln>
              <a:noFill/>
            </a:ln>
          </p:spPr>
        </p:pic>
        <p:pic>
          <p:nvPicPr>
            <p:cNvPr id="354" name="Google Shape;354;p27" title="felicidad_morado.png"/>
            <p:cNvPicPr preferRelativeResize="0"/>
            <p:nvPr/>
          </p:nvPicPr>
          <p:blipFill>
            <a:blip r:embed="rId4">
              <a:alphaModFix/>
            </a:blip>
            <a:stretch>
              <a:fillRect/>
            </a:stretch>
          </p:blipFill>
          <p:spPr>
            <a:xfrm>
              <a:off x="1864763" y="534750"/>
              <a:ext cx="521025" cy="521025"/>
            </a:xfrm>
            <a:prstGeom prst="rect">
              <a:avLst/>
            </a:prstGeom>
            <a:noFill/>
            <a:ln>
              <a:noFill/>
            </a:ln>
          </p:spPr>
        </p:pic>
      </p:grpSp>
      <p:pic>
        <p:nvPicPr>
          <p:cNvPr id="355" name="Google Shape;355;p27" title="Encuesta-de-satisfacion.gif"/>
          <p:cNvPicPr preferRelativeResize="0"/>
          <p:nvPr/>
        </p:nvPicPr>
        <p:blipFill>
          <a:blip r:embed="rId5">
            <a:alphaModFix/>
          </a:blip>
          <a:stretch>
            <a:fillRect/>
          </a:stretch>
        </p:blipFill>
        <p:spPr>
          <a:xfrm>
            <a:off x="4000500" y="0"/>
            <a:ext cx="5143500" cy="5143500"/>
          </a:xfrm>
          <a:prstGeom prst="rect">
            <a:avLst/>
          </a:prstGeom>
          <a:noFill/>
          <a:ln>
            <a:noFill/>
          </a:ln>
        </p:spPr>
      </p:pic>
    </p:spTree>
  </p:cSld>
  <p:clrMapOvr>
    <a:masterClrMapping/>
  </p:clrMapOvr>
  <p:transition spd="med">
    <p:push dir="r"/>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afterEffect" presetClass="entr" presetID="2" presetSubtype="8">
                                  <p:stCondLst>
                                    <p:cond delay="0"/>
                                  </p:stCondLst>
                                  <p:childTnLst>
                                    <p:set>
                                      <p:cBhvr>
                                        <p:cTn dur="1" fill="hold">
                                          <p:stCondLst>
                                            <p:cond delay="0"/>
                                          </p:stCondLst>
                                        </p:cTn>
                                        <p:tgtEl>
                                          <p:spTgt spid="339"/>
                                        </p:tgtEl>
                                        <p:attrNameLst>
                                          <p:attrName>style.visibility</p:attrName>
                                        </p:attrNameLst>
                                      </p:cBhvr>
                                      <p:to>
                                        <p:strVal val="visible"/>
                                      </p:to>
                                    </p:set>
                                    <p:anim calcmode="lin" valueType="num">
                                      <p:cBhvr additive="base">
                                        <p:cTn dur="1000"/>
                                        <p:tgtEl>
                                          <p:spTgt spid="339"/>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9" name="Shape 359"/>
        <p:cNvGrpSpPr/>
        <p:nvPr/>
      </p:nvGrpSpPr>
      <p:grpSpPr>
        <a:xfrm>
          <a:off x="0" y="0"/>
          <a:ext cx="0" cy="0"/>
          <a:chOff x="0" y="0"/>
          <a:chExt cx="0" cy="0"/>
        </a:xfrm>
      </p:grpSpPr>
      <p:pic>
        <p:nvPicPr>
          <p:cNvPr id="360" name="Google Shape;360;p28" title="termometro_webinar.png"/>
          <p:cNvPicPr preferRelativeResize="0"/>
          <p:nvPr/>
        </p:nvPicPr>
        <p:blipFill>
          <a:blip r:embed="rId3">
            <a:alphaModFix/>
          </a:blip>
          <a:stretch>
            <a:fillRect/>
          </a:stretch>
        </p:blipFill>
        <p:spPr>
          <a:xfrm flipH="1">
            <a:off x="526850" y="2160552"/>
            <a:ext cx="7810550" cy="1392025"/>
          </a:xfrm>
          <a:prstGeom prst="rect">
            <a:avLst/>
          </a:prstGeom>
          <a:noFill/>
          <a:ln>
            <a:noFill/>
          </a:ln>
        </p:spPr>
      </p:pic>
      <p:pic>
        <p:nvPicPr>
          <p:cNvPr id="361" name="Google Shape;361;p28" title="Emoji.gif"/>
          <p:cNvPicPr preferRelativeResize="0"/>
          <p:nvPr/>
        </p:nvPicPr>
        <p:blipFill>
          <a:blip r:embed="rId4">
            <a:alphaModFix/>
          </a:blip>
          <a:stretch>
            <a:fillRect/>
          </a:stretch>
        </p:blipFill>
        <p:spPr>
          <a:xfrm>
            <a:off x="6813550" y="1303302"/>
            <a:ext cx="821524" cy="821525"/>
          </a:xfrm>
          <a:prstGeom prst="rect">
            <a:avLst/>
          </a:prstGeom>
          <a:noFill/>
          <a:ln>
            <a:noFill/>
          </a:ln>
        </p:spPr>
      </p:pic>
      <p:pic>
        <p:nvPicPr>
          <p:cNvPr id="362" name="Google Shape;362;p28" title="JoyPixels Pouting Face Emoji Animation.gif"/>
          <p:cNvPicPr preferRelativeResize="0"/>
          <p:nvPr/>
        </p:nvPicPr>
        <p:blipFill rotWithShape="1">
          <a:blip r:embed="rId5">
            <a:alphaModFix/>
          </a:blip>
          <a:srcRect b="14381" l="13470" r="13717" t="14066"/>
          <a:stretch/>
        </p:blipFill>
        <p:spPr>
          <a:xfrm>
            <a:off x="1395524" y="1312051"/>
            <a:ext cx="708000" cy="696000"/>
          </a:xfrm>
          <a:prstGeom prst="ellipse">
            <a:avLst/>
          </a:prstGeom>
          <a:noFill/>
          <a:ln>
            <a:noFill/>
          </a:ln>
        </p:spPr>
      </p:pic>
      <p:pic>
        <p:nvPicPr>
          <p:cNvPr id="363" name="Google Shape;363;p28" title="Thinking.gif"/>
          <p:cNvPicPr preferRelativeResize="0"/>
          <p:nvPr/>
        </p:nvPicPr>
        <p:blipFill>
          <a:blip r:embed="rId6">
            <a:alphaModFix/>
          </a:blip>
          <a:stretch>
            <a:fillRect/>
          </a:stretch>
        </p:blipFill>
        <p:spPr>
          <a:xfrm>
            <a:off x="4021347" y="1303302"/>
            <a:ext cx="821525" cy="821525"/>
          </a:xfrm>
          <a:prstGeom prst="rect">
            <a:avLst/>
          </a:prstGeom>
          <a:noFill/>
          <a:ln>
            <a:noFill/>
          </a:ln>
        </p:spPr>
      </p:pic>
      <p:sp>
        <p:nvSpPr>
          <p:cNvPr id="364" name="Google Shape;364;p28"/>
          <p:cNvSpPr txBox="1"/>
          <p:nvPr/>
        </p:nvSpPr>
        <p:spPr>
          <a:xfrm>
            <a:off x="6718467" y="3674413"/>
            <a:ext cx="1560900" cy="821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s">
                <a:solidFill>
                  <a:srgbClr val="3BAA0B"/>
                </a:solidFill>
                <a:latin typeface="Figtree Black"/>
                <a:ea typeface="Figtree Black"/>
                <a:cs typeface="Figtree Black"/>
                <a:sym typeface="Figtree Black"/>
              </a:rPr>
              <a:t>Equipos </a:t>
            </a:r>
            <a:br>
              <a:rPr lang="es">
                <a:solidFill>
                  <a:srgbClr val="3BAA0B"/>
                </a:solidFill>
                <a:latin typeface="Figtree Black"/>
                <a:ea typeface="Figtree Black"/>
                <a:cs typeface="Figtree Black"/>
                <a:sym typeface="Figtree Black"/>
              </a:rPr>
            </a:br>
            <a:r>
              <a:rPr lang="es">
                <a:solidFill>
                  <a:srgbClr val="3BAA0B"/>
                </a:solidFill>
                <a:latin typeface="Figtree Black"/>
                <a:ea typeface="Figtree Black"/>
                <a:cs typeface="Figtree Black"/>
                <a:sym typeface="Figtree Black"/>
              </a:rPr>
              <a:t>felices:</a:t>
            </a:r>
            <a:endParaRPr>
              <a:solidFill>
                <a:srgbClr val="3BAA0B"/>
              </a:solidFill>
              <a:latin typeface="Figtree Black"/>
              <a:ea typeface="Figtree Black"/>
              <a:cs typeface="Figtree Black"/>
              <a:sym typeface="Figtree Black"/>
            </a:endParaRPr>
          </a:p>
          <a:p>
            <a:pPr indent="0" lvl="0" marL="0" rtl="0" algn="ctr">
              <a:spcBef>
                <a:spcPts val="0"/>
              </a:spcBef>
              <a:spcAft>
                <a:spcPts val="0"/>
              </a:spcAft>
              <a:buNone/>
            </a:pPr>
            <a:r>
              <a:rPr lang="es" sz="2200">
                <a:solidFill>
                  <a:srgbClr val="3BAA0B"/>
                </a:solidFill>
                <a:latin typeface="Figtree Black"/>
                <a:ea typeface="Figtree Black"/>
                <a:cs typeface="Figtree Black"/>
                <a:sym typeface="Figtree Black"/>
              </a:rPr>
              <a:t>4.34 a 5.0</a:t>
            </a:r>
            <a:endParaRPr sz="2200">
              <a:solidFill>
                <a:srgbClr val="3BAA0B"/>
              </a:solidFill>
              <a:latin typeface="Figtree Black"/>
              <a:ea typeface="Figtree Black"/>
              <a:cs typeface="Figtree Black"/>
              <a:sym typeface="Figtree Black"/>
            </a:endParaRPr>
          </a:p>
        </p:txBody>
      </p:sp>
      <p:sp>
        <p:nvSpPr>
          <p:cNvPr id="365" name="Google Shape;365;p28"/>
          <p:cNvSpPr txBox="1"/>
          <p:nvPr/>
        </p:nvSpPr>
        <p:spPr>
          <a:xfrm>
            <a:off x="4986860" y="3674413"/>
            <a:ext cx="1661700" cy="821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s">
                <a:solidFill>
                  <a:srgbClr val="7EDB56"/>
                </a:solidFill>
                <a:latin typeface="Figtree Black"/>
                <a:ea typeface="Figtree Black"/>
                <a:cs typeface="Figtree Black"/>
                <a:sym typeface="Figtree Black"/>
              </a:rPr>
              <a:t>Equipos satisfechos:</a:t>
            </a:r>
            <a:endParaRPr>
              <a:solidFill>
                <a:srgbClr val="7EDB56"/>
              </a:solidFill>
              <a:latin typeface="Figtree Black"/>
              <a:ea typeface="Figtree Black"/>
              <a:cs typeface="Figtree Black"/>
              <a:sym typeface="Figtree Black"/>
            </a:endParaRPr>
          </a:p>
          <a:p>
            <a:pPr indent="0" lvl="0" marL="0" rtl="0" algn="ctr">
              <a:spcBef>
                <a:spcPts val="0"/>
              </a:spcBef>
              <a:spcAft>
                <a:spcPts val="0"/>
              </a:spcAft>
              <a:buNone/>
            </a:pPr>
            <a:r>
              <a:rPr lang="es" sz="2200">
                <a:solidFill>
                  <a:srgbClr val="7EDB56"/>
                </a:solidFill>
                <a:latin typeface="Figtree Black"/>
                <a:ea typeface="Figtree Black"/>
                <a:cs typeface="Figtree Black"/>
                <a:sym typeface="Figtree Black"/>
              </a:rPr>
              <a:t>3.72</a:t>
            </a:r>
            <a:r>
              <a:rPr lang="es" sz="2200">
                <a:solidFill>
                  <a:srgbClr val="7EDB56"/>
                </a:solidFill>
                <a:latin typeface="Figtree Black"/>
                <a:ea typeface="Figtree Black"/>
                <a:cs typeface="Figtree Black"/>
                <a:sym typeface="Figtree Black"/>
              </a:rPr>
              <a:t> a 4.33</a:t>
            </a:r>
            <a:endParaRPr sz="2200">
              <a:solidFill>
                <a:srgbClr val="7EDB56"/>
              </a:solidFill>
              <a:latin typeface="Figtree Black"/>
              <a:ea typeface="Figtree Black"/>
              <a:cs typeface="Figtree Black"/>
              <a:sym typeface="Figtree Black"/>
            </a:endParaRPr>
          </a:p>
        </p:txBody>
      </p:sp>
      <p:sp>
        <p:nvSpPr>
          <p:cNvPr id="366" name="Google Shape;366;p28"/>
          <p:cNvSpPr txBox="1"/>
          <p:nvPr/>
        </p:nvSpPr>
        <p:spPr>
          <a:xfrm>
            <a:off x="3073498" y="3674413"/>
            <a:ext cx="1498500" cy="821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s">
                <a:solidFill>
                  <a:schemeClr val="accent4"/>
                </a:solidFill>
                <a:latin typeface="Figtree Black"/>
                <a:ea typeface="Figtree Black"/>
                <a:cs typeface="Figtree Black"/>
                <a:sym typeface="Figtree Black"/>
              </a:rPr>
              <a:t>Equipos insatisfechos:</a:t>
            </a:r>
            <a:endParaRPr>
              <a:solidFill>
                <a:schemeClr val="accent4"/>
              </a:solidFill>
              <a:latin typeface="Figtree Black"/>
              <a:ea typeface="Figtree Black"/>
              <a:cs typeface="Figtree Black"/>
              <a:sym typeface="Figtree Black"/>
            </a:endParaRPr>
          </a:p>
          <a:p>
            <a:pPr indent="0" lvl="0" marL="0" rtl="0" algn="ctr">
              <a:spcBef>
                <a:spcPts val="0"/>
              </a:spcBef>
              <a:spcAft>
                <a:spcPts val="0"/>
              </a:spcAft>
              <a:buNone/>
            </a:pPr>
            <a:r>
              <a:rPr lang="es" sz="2200">
                <a:solidFill>
                  <a:schemeClr val="accent4"/>
                </a:solidFill>
                <a:latin typeface="Figtree Black"/>
                <a:ea typeface="Figtree Black"/>
                <a:cs typeface="Figtree Black"/>
                <a:sym typeface="Figtree Black"/>
              </a:rPr>
              <a:t>3.0 a 3.71</a:t>
            </a:r>
            <a:endParaRPr sz="2200">
              <a:solidFill>
                <a:schemeClr val="accent4"/>
              </a:solidFill>
              <a:latin typeface="Figtree Black"/>
              <a:ea typeface="Figtree Black"/>
              <a:cs typeface="Figtree Black"/>
              <a:sym typeface="Figtree Black"/>
            </a:endParaRPr>
          </a:p>
        </p:txBody>
      </p:sp>
      <p:sp>
        <p:nvSpPr>
          <p:cNvPr id="367" name="Google Shape;367;p28"/>
          <p:cNvSpPr txBox="1"/>
          <p:nvPr/>
        </p:nvSpPr>
        <p:spPr>
          <a:xfrm>
            <a:off x="1063691" y="3674413"/>
            <a:ext cx="1263900" cy="821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s">
                <a:solidFill>
                  <a:srgbClr val="FF004F"/>
                </a:solidFill>
                <a:latin typeface="Figtree Black"/>
                <a:ea typeface="Figtree Black"/>
                <a:cs typeface="Figtree Black"/>
                <a:sym typeface="Figtree Black"/>
              </a:rPr>
              <a:t>Equipos infelices:</a:t>
            </a:r>
            <a:endParaRPr>
              <a:solidFill>
                <a:srgbClr val="FF004F"/>
              </a:solidFill>
              <a:latin typeface="Figtree Black"/>
              <a:ea typeface="Figtree Black"/>
              <a:cs typeface="Figtree Black"/>
              <a:sym typeface="Figtree Black"/>
            </a:endParaRPr>
          </a:p>
          <a:p>
            <a:pPr indent="0" lvl="0" marL="0" rtl="0" algn="ctr">
              <a:spcBef>
                <a:spcPts val="0"/>
              </a:spcBef>
              <a:spcAft>
                <a:spcPts val="0"/>
              </a:spcAft>
              <a:buNone/>
            </a:pPr>
            <a:r>
              <a:rPr lang="es" sz="2200">
                <a:solidFill>
                  <a:srgbClr val="FF004F"/>
                </a:solidFill>
                <a:latin typeface="Figtree Black"/>
                <a:ea typeface="Figtree Black"/>
                <a:cs typeface="Figtree Black"/>
                <a:sym typeface="Figtree Black"/>
              </a:rPr>
              <a:t>1</a:t>
            </a:r>
            <a:r>
              <a:rPr lang="es" sz="2200">
                <a:solidFill>
                  <a:srgbClr val="FF004F"/>
                </a:solidFill>
                <a:latin typeface="Figtree Black"/>
                <a:ea typeface="Figtree Black"/>
                <a:cs typeface="Figtree Black"/>
                <a:sym typeface="Figtree Black"/>
              </a:rPr>
              <a:t>.0 a 2.9</a:t>
            </a:r>
            <a:endParaRPr sz="2200">
              <a:solidFill>
                <a:srgbClr val="FF004F"/>
              </a:solidFill>
              <a:latin typeface="Figtree Black"/>
              <a:ea typeface="Figtree Black"/>
              <a:cs typeface="Figtree Black"/>
              <a:sym typeface="Figtree Black"/>
            </a:endParaRPr>
          </a:p>
        </p:txBody>
      </p:sp>
      <p:cxnSp>
        <p:nvCxnSpPr>
          <p:cNvPr id="368" name="Google Shape;368;p28"/>
          <p:cNvCxnSpPr/>
          <p:nvPr/>
        </p:nvCxnSpPr>
        <p:spPr>
          <a:xfrm rot="10800000">
            <a:off x="6600273" y="3403150"/>
            <a:ext cx="1493700" cy="0"/>
          </a:xfrm>
          <a:prstGeom prst="straightConnector1">
            <a:avLst/>
          </a:prstGeom>
          <a:noFill/>
          <a:ln cap="flat" cmpd="sng" w="28575">
            <a:solidFill>
              <a:srgbClr val="3BAA0B"/>
            </a:solidFill>
            <a:prstDash val="solid"/>
            <a:round/>
            <a:headEnd len="med" w="med" type="diamond"/>
            <a:tailEnd len="med" w="med" type="diamond"/>
          </a:ln>
        </p:spPr>
      </p:cxnSp>
      <p:cxnSp>
        <p:nvCxnSpPr>
          <p:cNvPr id="369" name="Google Shape;369;p28"/>
          <p:cNvCxnSpPr/>
          <p:nvPr/>
        </p:nvCxnSpPr>
        <p:spPr>
          <a:xfrm rot="10800000">
            <a:off x="5105800" y="3404650"/>
            <a:ext cx="1423800" cy="0"/>
          </a:xfrm>
          <a:prstGeom prst="straightConnector1">
            <a:avLst/>
          </a:prstGeom>
          <a:noFill/>
          <a:ln cap="flat" cmpd="sng" w="28575">
            <a:solidFill>
              <a:srgbClr val="7EDB56"/>
            </a:solidFill>
            <a:prstDash val="solid"/>
            <a:round/>
            <a:headEnd len="med" w="med" type="diamond"/>
            <a:tailEnd len="med" w="med" type="diamond"/>
          </a:ln>
        </p:spPr>
      </p:cxnSp>
      <p:cxnSp>
        <p:nvCxnSpPr>
          <p:cNvPr id="370" name="Google Shape;370;p28"/>
          <p:cNvCxnSpPr/>
          <p:nvPr/>
        </p:nvCxnSpPr>
        <p:spPr>
          <a:xfrm rot="10800000">
            <a:off x="2508505" y="3403150"/>
            <a:ext cx="2491200" cy="0"/>
          </a:xfrm>
          <a:prstGeom prst="straightConnector1">
            <a:avLst/>
          </a:prstGeom>
          <a:noFill/>
          <a:ln cap="flat" cmpd="sng" w="28575">
            <a:solidFill>
              <a:schemeClr val="accent4"/>
            </a:solidFill>
            <a:prstDash val="solid"/>
            <a:round/>
            <a:headEnd len="med" w="med" type="diamond"/>
            <a:tailEnd len="med" w="med" type="diamond"/>
          </a:ln>
        </p:spPr>
      </p:cxnSp>
      <p:cxnSp>
        <p:nvCxnSpPr>
          <p:cNvPr id="371" name="Google Shape;371;p28"/>
          <p:cNvCxnSpPr/>
          <p:nvPr/>
        </p:nvCxnSpPr>
        <p:spPr>
          <a:xfrm rot="10800000">
            <a:off x="947300" y="3403150"/>
            <a:ext cx="1496700" cy="0"/>
          </a:xfrm>
          <a:prstGeom prst="straightConnector1">
            <a:avLst/>
          </a:prstGeom>
          <a:noFill/>
          <a:ln cap="flat" cmpd="sng" w="28575">
            <a:solidFill>
              <a:srgbClr val="D83729"/>
            </a:solidFill>
            <a:prstDash val="solid"/>
            <a:round/>
            <a:headEnd len="med" w="med" type="diamond"/>
            <a:tailEnd len="med" w="med" type="diamond"/>
          </a:ln>
        </p:spPr>
      </p:cxnSp>
      <p:sp>
        <p:nvSpPr>
          <p:cNvPr id="372" name="Google Shape;372;p28"/>
          <p:cNvSpPr txBox="1"/>
          <p:nvPr/>
        </p:nvSpPr>
        <p:spPr>
          <a:xfrm>
            <a:off x="2147025" y="258525"/>
            <a:ext cx="4570200" cy="940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s" sz="2800">
                <a:solidFill>
                  <a:srgbClr val="614ACA"/>
                </a:solidFill>
                <a:latin typeface="Figtree Black"/>
                <a:ea typeface="Figtree Black"/>
                <a:cs typeface="Figtree Black"/>
                <a:sym typeface="Figtree Black"/>
              </a:rPr>
              <a:t>¿Cómo se hace la lectura de resultados?</a:t>
            </a:r>
            <a:endParaRPr sz="2800">
              <a:solidFill>
                <a:srgbClr val="614ACA"/>
              </a:solidFill>
              <a:latin typeface="Figtree Black"/>
              <a:ea typeface="Figtree Black"/>
              <a:cs typeface="Figtree Black"/>
              <a:sym typeface="Figtree Black"/>
            </a:endParaRPr>
          </a:p>
        </p:txBody>
      </p:sp>
    </p:spTree>
  </p:cSld>
  <p:clrMapOvr>
    <a:masterClrMapping/>
  </p:clrMapOvr>
  <mc:AlternateContent>
    <mc:Choice Requires="p14">
      <p:transition spd="med">
        <p14:prism dir="l"/>
      </p:transition>
    </mc:Choice>
    <mc:Fallback>
      <p:transition spd="med">
        <p:fade/>
      </p:transition>
    </mc:Fallback>
  </mc:AlternateContent>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6" name="Shape 376"/>
        <p:cNvGrpSpPr/>
        <p:nvPr/>
      </p:nvGrpSpPr>
      <p:grpSpPr>
        <a:xfrm>
          <a:off x="0" y="0"/>
          <a:ext cx="0" cy="0"/>
          <a:chOff x="0" y="0"/>
          <a:chExt cx="0" cy="0"/>
        </a:xfrm>
      </p:grpSpPr>
      <p:sp>
        <p:nvSpPr>
          <p:cNvPr id="377" name="Google Shape;377;p29"/>
          <p:cNvSpPr/>
          <p:nvPr/>
        </p:nvSpPr>
        <p:spPr>
          <a:xfrm>
            <a:off x="4436425" y="-65075"/>
            <a:ext cx="4707600" cy="52086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Figtree"/>
              <a:ea typeface="Figtree"/>
              <a:cs typeface="Figtree"/>
              <a:sym typeface="Figtree"/>
            </a:endParaRPr>
          </a:p>
        </p:txBody>
      </p:sp>
      <p:grpSp>
        <p:nvGrpSpPr>
          <p:cNvPr id="378" name="Google Shape;378;p29"/>
          <p:cNvGrpSpPr/>
          <p:nvPr/>
        </p:nvGrpSpPr>
        <p:grpSpPr>
          <a:xfrm>
            <a:off x="661993" y="382328"/>
            <a:ext cx="3216363" cy="4362600"/>
            <a:chOff x="661993" y="382328"/>
            <a:chExt cx="3216363" cy="4362600"/>
          </a:xfrm>
        </p:grpSpPr>
        <p:sp>
          <p:nvSpPr>
            <p:cNvPr id="379" name="Google Shape;379;p29"/>
            <p:cNvSpPr/>
            <p:nvPr/>
          </p:nvSpPr>
          <p:spPr>
            <a:xfrm>
              <a:off x="661993" y="382328"/>
              <a:ext cx="3216300" cy="4362600"/>
            </a:xfrm>
            <a:prstGeom prst="roundRect">
              <a:avLst>
                <a:gd fmla="val 9055" name="adj"/>
              </a:avLst>
            </a:prstGeom>
            <a:solidFill>
              <a:schemeClr val="lt1"/>
            </a:solidFill>
            <a:ln>
              <a:noFill/>
            </a:ln>
            <a:effectLst>
              <a:outerShdw blurRad="234595" rotWithShape="0" algn="bl" dir="5460000" dist="134054">
                <a:srgbClr val="666666">
                  <a:alpha val="30000"/>
                </a:srgbClr>
              </a:outerShdw>
            </a:effectLst>
          </p:spPr>
          <p:txBody>
            <a:bodyPr anchorCtr="0" anchor="ctr" bIns="107225" lIns="107225" spcFirstLastPara="1" rIns="107225" wrap="square" tIns="107225">
              <a:noAutofit/>
            </a:bodyPr>
            <a:lstStyle/>
            <a:p>
              <a:pPr indent="0" lvl="0" marL="0" rtl="0" algn="ctr">
                <a:spcBef>
                  <a:spcPts val="0"/>
                </a:spcBef>
                <a:spcAft>
                  <a:spcPts val="0"/>
                </a:spcAft>
                <a:buNone/>
              </a:pPr>
              <a:r>
                <a:t/>
              </a:r>
              <a:endParaRPr sz="1641">
                <a:latin typeface="Figtree"/>
                <a:ea typeface="Figtree"/>
                <a:cs typeface="Figtree"/>
                <a:sym typeface="Figtree"/>
              </a:endParaRPr>
            </a:p>
          </p:txBody>
        </p:sp>
        <p:sp>
          <p:nvSpPr>
            <p:cNvPr id="380" name="Google Shape;380;p29"/>
            <p:cNvSpPr txBox="1"/>
            <p:nvPr/>
          </p:nvSpPr>
          <p:spPr>
            <a:xfrm>
              <a:off x="1167321" y="828400"/>
              <a:ext cx="1267800" cy="4617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s" sz="1800">
                  <a:solidFill>
                    <a:srgbClr val="614ACA"/>
                  </a:solidFill>
                  <a:latin typeface="Figtree ExtraBold"/>
                  <a:ea typeface="Figtree ExtraBold"/>
                  <a:cs typeface="Figtree ExtraBold"/>
                  <a:sym typeface="Figtree ExtraBold"/>
                </a:rPr>
                <a:t>Analizar</a:t>
              </a:r>
              <a:r>
                <a:rPr lang="es" sz="1800">
                  <a:solidFill>
                    <a:srgbClr val="614ACA"/>
                  </a:solidFill>
                  <a:latin typeface="Figtree ExtraBold"/>
                  <a:ea typeface="Figtree ExtraBold"/>
                  <a:cs typeface="Figtree ExtraBold"/>
                  <a:sym typeface="Figtree ExtraBold"/>
                </a:rPr>
                <a:t>:</a:t>
              </a:r>
              <a:endParaRPr sz="1800">
                <a:solidFill>
                  <a:srgbClr val="614ACA"/>
                </a:solidFill>
                <a:latin typeface="Figtree ExtraBold"/>
                <a:ea typeface="Figtree ExtraBold"/>
                <a:cs typeface="Figtree ExtraBold"/>
                <a:sym typeface="Figtree ExtraBold"/>
              </a:endParaRPr>
            </a:p>
          </p:txBody>
        </p:sp>
        <p:cxnSp>
          <p:nvCxnSpPr>
            <p:cNvPr id="381" name="Google Shape;381;p29"/>
            <p:cNvCxnSpPr/>
            <p:nvPr/>
          </p:nvCxnSpPr>
          <p:spPr>
            <a:xfrm>
              <a:off x="889993" y="1920057"/>
              <a:ext cx="2777400" cy="0"/>
            </a:xfrm>
            <a:prstGeom prst="straightConnector1">
              <a:avLst/>
            </a:prstGeom>
            <a:noFill/>
            <a:ln cap="flat" cmpd="sng" w="9525">
              <a:solidFill>
                <a:schemeClr val="dk2"/>
              </a:solidFill>
              <a:prstDash val="solid"/>
              <a:round/>
              <a:headEnd len="med" w="med" type="none"/>
              <a:tailEnd len="med" w="med" type="none"/>
            </a:ln>
          </p:spPr>
        </p:cxnSp>
        <p:cxnSp>
          <p:nvCxnSpPr>
            <p:cNvPr id="382" name="Google Shape;382;p29"/>
            <p:cNvCxnSpPr/>
            <p:nvPr/>
          </p:nvCxnSpPr>
          <p:spPr>
            <a:xfrm>
              <a:off x="889993" y="2731204"/>
              <a:ext cx="2777400" cy="0"/>
            </a:xfrm>
            <a:prstGeom prst="straightConnector1">
              <a:avLst/>
            </a:prstGeom>
            <a:noFill/>
            <a:ln cap="flat" cmpd="sng" w="9525">
              <a:solidFill>
                <a:schemeClr val="dk2"/>
              </a:solidFill>
              <a:prstDash val="solid"/>
              <a:round/>
              <a:headEnd len="med" w="med" type="none"/>
              <a:tailEnd len="med" w="med" type="none"/>
            </a:ln>
          </p:spPr>
        </p:cxnSp>
        <p:cxnSp>
          <p:nvCxnSpPr>
            <p:cNvPr id="383" name="Google Shape;383;p29"/>
            <p:cNvCxnSpPr/>
            <p:nvPr/>
          </p:nvCxnSpPr>
          <p:spPr>
            <a:xfrm>
              <a:off x="889993" y="3378248"/>
              <a:ext cx="2777400" cy="0"/>
            </a:xfrm>
            <a:prstGeom prst="straightConnector1">
              <a:avLst/>
            </a:prstGeom>
            <a:noFill/>
            <a:ln cap="flat" cmpd="sng" w="9525">
              <a:solidFill>
                <a:schemeClr val="dk2"/>
              </a:solidFill>
              <a:prstDash val="solid"/>
              <a:round/>
              <a:headEnd len="med" w="med" type="none"/>
              <a:tailEnd len="med" w="med" type="none"/>
            </a:ln>
          </p:spPr>
        </p:cxnSp>
        <p:cxnSp>
          <p:nvCxnSpPr>
            <p:cNvPr id="384" name="Google Shape;384;p29"/>
            <p:cNvCxnSpPr/>
            <p:nvPr/>
          </p:nvCxnSpPr>
          <p:spPr>
            <a:xfrm>
              <a:off x="889993" y="4007050"/>
              <a:ext cx="2777400" cy="0"/>
            </a:xfrm>
            <a:prstGeom prst="straightConnector1">
              <a:avLst/>
            </a:prstGeom>
            <a:noFill/>
            <a:ln cap="flat" cmpd="sng" w="9525">
              <a:solidFill>
                <a:schemeClr val="dk2"/>
              </a:solidFill>
              <a:prstDash val="solid"/>
              <a:round/>
              <a:headEnd len="med" w="med" type="none"/>
              <a:tailEnd len="med" w="med" type="none"/>
            </a:ln>
          </p:spPr>
        </p:cxnSp>
        <p:pic>
          <p:nvPicPr>
            <p:cNvPr id="385" name="Google Shape;385;p29"/>
            <p:cNvPicPr preferRelativeResize="0"/>
            <p:nvPr/>
          </p:nvPicPr>
          <p:blipFill>
            <a:blip r:embed="rId3">
              <a:alphaModFix/>
            </a:blip>
            <a:stretch>
              <a:fillRect/>
            </a:stretch>
          </p:blipFill>
          <p:spPr>
            <a:xfrm>
              <a:off x="925367" y="977103"/>
              <a:ext cx="188900" cy="188900"/>
            </a:xfrm>
            <a:prstGeom prst="rect">
              <a:avLst/>
            </a:prstGeom>
            <a:noFill/>
            <a:ln>
              <a:noFill/>
            </a:ln>
          </p:spPr>
        </p:pic>
        <p:sp>
          <p:nvSpPr>
            <p:cNvPr id="386" name="Google Shape;386;p29"/>
            <p:cNvSpPr txBox="1"/>
            <p:nvPr/>
          </p:nvSpPr>
          <p:spPr>
            <a:xfrm>
              <a:off x="1179556" y="4033148"/>
              <a:ext cx="2084700" cy="5301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es" sz="1300">
                  <a:solidFill>
                    <a:schemeClr val="dk1"/>
                  </a:solidFill>
                  <a:latin typeface="Figtree"/>
                  <a:ea typeface="Figtree"/>
                  <a:cs typeface="Figtree"/>
                  <a:sym typeface="Figtree"/>
                </a:rPr>
                <a:t>Compara con resultados previos.</a:t>
              </a:r>
              <a:endParaRPr sz="1300">
                <a:solidFill>
                  <a:schemeClr val="dk1"/>
                </a:solidFill>
                <a:latin typeface="Figtree"/>
                <a:ea typeface="Figtree"/>
                <a:cs typeface="Figtree"/>
                <a:sym typeface="Figtree"/>
              </a:endParaRPr>
            </a:p>
          </p:txBody>
        </p:sp>
        <p:sp>
          <p:nvSpPr>
            <p:cNvPr id="387" name="Google Shape;387;p29"/>
            <p:cNvSpPr txBox="1"/>
            <p:nvPr/>
          </p:nvSpPr>
          <p:spPr>
            <a:xfrm>
              <a:off x="1179556" y="1300413"/>
              <a:ext cx="2698800" cy="585000"/>
            </a:xfrm>
            <a:prstGeom prst="rect">
              <a:avLst/>
            </a:prstGeom>
            <a:noFill/>
            <a:ln>
              <a:noFill/>
            </a:ln>
          </p:spPr>
          <p:txBody>
            <a:bodyPr anchorCtr="0" anchor="t" bIns="91425" lIns="91425" spcFirstLastPara="1" rIns="91425" wrap="square" tIns="91425">
              <a:spAutoFit/>
            </a:bodyPr>
            <a:lstStyle/>
            <a:p>
              <a:pPr indent="0" lvl="0" marL="0" rtl="0" algn="l">
                <a:lnSpc>
                  <a:spcPct val="100000"/>
                </a:lnSpc>
                <a:spcBef>
                  <a:spcPts val="0"/>
                </a:spcBef>
                <a:spcAft>
                  <a:spcPts val="0"/>
                </a:spcAft>
                <a:buNone/>
              </a:pPr>
              <a:r>
                <a:rPr lang="es" sz="1300">
                  <a:solidFill>
                    <a:schemeClr val="dk1"/>
                  </a:solidFill>
                  <a:latin typeface="Figtree"/>
                  <a:ea typeface="Figtree"/>
                  <a:cs typeface="Figtree"/>
                  <a:sym typeface="Figtree"/>
                </a:rPr>
                <a:t>Satisfacción por niveles (empresa, sucursal, área, equipo) </a:t>
              </a:r>
              <a:endParaRPr sz="1300">
                <a:latin typeface="Figtree"/>
                <a:ea typeface="Figtree"/>
                <a:cs typeface="Figtree"/>
                <a:sym typeface="Figtree"/>
              </a:endParaRPr>
            </a:p>
          </p:txBody>
        </p:sp>
        <p:sp>
          <p:nvSpPr>
            <p:cNvPr id="388" name="Google Shape;388;p29"/>
            <p:cNvSpPr txBox="1"/>
            <p:nvPr/>
          </p:nvSpPr>
          <p:spPr>
            <a:xfrm>
              <a:off x="779258" y="1388400"/>
              <a:ext cx="530700" cy="256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s" sz="1800">
                  <a:solidFill>
                    <a:srgbClr val="FF004F"/>
                  </a:solidFill>
                  <a:latin typeface="Figtree Black"/>
                  <a:ea typeface="Figtree Black"/>
                  <a:cs typeface="Figtree Black"/>
                  <a:sym typeface="Figtree Black"/>
                </a:rPr>
                <a:t>01</a:t>
              </a:r>
              <a:endParaRPr sz="1800">
                <a:solidFill>
                  <a:srgbClr val="FF004F"/>
                </a:solidFill>
                <a:latin typeface="Figtree Black"/>
                <a:ea typeface="Figtree Black"/>
                <a:cs typeface="Figtree Black"/>
                <a:sym typeface="Figtree Black"/>
              </a:endParaRPr>
            </a:p>
          </p:txBody>
        </p:sp>
        <p:sp>
          <p:nvSpPr>
            <p:cNvPr id="389" name="Google Shape;389;p29"/>
            <p:cNvSpPr txBox="1"/>
            <p:nvPr/>
          </p:nvSpPr>
          <p:spPr>
            <a:xfrm>
              <a:off x="1179568" y="1944317"/>
              <a:ext cx="2487900" cy="785100"/>
            </a:xfrm>
            <a:prstGeom prst="rect">
              <a:avLst/>
            </a:prstGeom>
            <a:noFill/>
            <a:ln>
              <a:noFill/>
            </a:ln>
          </p:spPr>
          <p:txBody>
            <a:bodyPr anchorCtr="0" anchor="t" bIns="91425" lIns="91425" spcFirstLastPara="1" rIns="91425" wrap="square" tIns="91425">
              <a:spAutoFit/>
            </a:bodyPr>
            <a:lstStyle/>
            <a:p>
              <a:pPr indent="0" lvl="0" marL="0" rtl="0" algn="l">
                <a:lnSpc>
                  <a:spcPct val="100000"/>
                </a:lnSpc>
                <a:spcBef>
                  <a:spcPts val="0"/>
                </a:spcBef>
                <a:spcAft>
                  <a:spcPts val="0"/>
                </a:spcAft>
                <a:buNone/>
              </a:pPr>
              <a:r>
                <a:rPr lang="es" sz="1300">
                  <a:solidFill>
                    <a:schemeClr val="dk1"/>
                  </a:solidFill>
                  <a:latin typeface="Figtree"/>
                  <a:ea typeface="Figtree"/>
                  <a:cs typeface="Figtree"/>
                  <a:sym typeface="Figtree"/>
                </a:rPr>
                <a:t>Satisfacción por aspecto laboral (liderazgo, desarrollo, reconocimiento, etc.)</a:t>
              </a:r>
              <a:endParaRPr sz="1300">
                <a:latin typeface="Figtree"/>
                <a:ea typeface="Figtree"/>
                <a:cs typeface="Figtree"/>
                <a:sym typeface="Figtree"/>
              </a:endParaRPr>
            </a:p>
          </p:txBody>
        </p:sp>
        <p:sp>
          <p:nvSpPr>
            <p:cNvPr id="390" name="Google Shape;390;p29"/>
            <p:cNvSpPr txBox="1"/>
            <p:nvPr/>
          </p:nvSpPr>
          <p:spPr>
            <a:xfrm>
              <a:off x="1179556" y="2762547"/>
              <a:ext cx="2334000" cy="585000"/>
            </a:xfrm>
            <a:prstGeom prst="rect">
              <a:avLst/>
            </a:prstGeom>
            <a:noFill/>
            <a:ln>
              <a:noFill/>
            </a:ln>
          </p:spPr>
          <p:txBody>
            <a:bodyPr anchorCtr="0" anchor="t" bIns="91425" lIns="91425" spcFirstLastPara="1" rIns="91425" wrap="square" tIns="91425">
              <a:spAutoFit/>
            </a:bodyPr>
            <a:lstStyle/>
            <a:p>
              <a:pPr indent="0" lvl="0" marL="0" rtl="0" algn="l">
                <a:lnSpc>
                  <a:spcPct val="100000"/>
                </a:lnSpc>
                <a:spcBef>
                  <a:spcPts val="0"/>
                </a:spcBef>
                <a:spcAft>
                  <a:spcPts val="0"/>
                </a:spcAft>
                <a:buNone/>
              </a:pPr>
              <a:r>
                <a:rPr lang="es" sz="1300">
                  <a:solidFill>
                    <a:schemeClr val="dk1"/>
                  </a:solidFill>
                  <a:latin typeface="Figtree"/>
                  <a:ea typeface="Figtree"/>
                  <a:cs typeface="Figtree"/>
                  <a:sym typeface="Figtree"/>
                </a:rPr>
                <a:t>Analiza el sentimiento en las respuestas abiertas.</a:t>
              </a:r>
              <a:endParaRPr sz="1300">
                <a:latin typeface="Figtree"/>
                <a:ea typeface="Figtree"/>
                <a:cs typeface="Figtree"/>
                <a:sym typeface="Figtree"/>
              </a:endParaRPr>
            </a:p>
          </p:txBody>
        </p:sp>
        <p:sp>
          <p:nvSpPr>
            <p:cNvPr id="391" name="Google Shape;391;p29"/>
            <p:cNvSpPr txBox="1"/>
            <p:nvPr/>
          </p:nvSpPr>
          <p:spPr>
            <a:xfrm>
              <a:off x="1179568" y="3397847"/>
              <a:ext cx="2552400" cy="585000"/>
            </a:xfrm>
            <a:prstGeom prst="rect">
              <a:avLst/>
            </a:prstGeom>
            <a:noFill/>
            <a:ln>
              <a:noFill/>
            </a:ln>
          </p:spPr>
          <p:txBody>
            <a:bodyPr anchorCtr="0" anchor="t" bIns="91425" lIns="91425" spcFirstLastPara="1" rIns="91425" wrap="square" tIns="91425">
              <a:spAutoFit/>
            </a:bodyPr>
            <a:lstStyle/>
            <a:p>
              <a:pPr indent="0" lvl="0" marL="0" rtl="0" algn="l">
                <a:lnSpc>
                  <a:spcPct val="100000"/>
                </a:lnSpc>
                <a:spcBef>
                  <a:spcPts val="0"/>
                </a:spcBef>
                <a:spcAft>
                  <a:spcPts val="0"/>
                </a:spcAft>
                <a:buNone/>
              </a:pPr>
              <a:r>
                <a:rPr lang="es" sz="1300">
                  <a:solidFill>
                    <a:schemeClr val="dk1"/>
                  </a:solidFill>
                  <a:latin typeface="Figtree"/>
                  <a:ea typeface="Figtree"/>
                  <a:cs typeface="Figtree"/>
                  <a:sym typeface="Figtree"/>
                </a:rPr>
                <a:t>Identifica los elementos positivos y negativos.</a:t>
              </a:r>
              <a:endParaRPr sz="1300">
                <a:latin typeface="Figtree"/>
                <a:ea typeface="Figtree"/>
                <a:cs typeface="Figtree"/>
                <a:sym typeface="Figtree"/>
              </a:endParaRPr>
            </a:p>
          </p:txBody>
        </p:sp>
        <p:sp>
          <p:nvSpPr>
            <p:cNvPr id="392" name="Google Shape;392;p29"/>
            <p:cNvSpPr txBox="1"/>
            <p:nvPr/>
          </p:nvSpPr>
          <p:spPr>
            <a:xfrm>
              <a:off x="779258" y="2037742"/>
              <a:ext cx="530700" cy="256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s" sz="1800">
                  <a:solidFill>
                    <a:srgbClr val="FF004F"/>
                  </a:solidFill>
                  <a:latin typeface="Figtree Black"/>
                  <a:ea typeface="Figtree Black"/>
                  <a:cs typeface="Figtree Black"/>
                  <a:sym typeface="Figtree Black"/>
                </a:rPr>
                <a:t>02</a:t>
              </a:r>
              <a:endParaRPr sz="1800">
                <a:solidFill>
                  <a:srgbClr val="FF004F"/>
                </a:solidFill>
                <a:latin typeface="Figtree Black"/>
                <a:ea typeface="Figtree Black"/>
                <a:cs typeface="Figtree Black"/>
                <a:sym typeface="Figtree Black"/>
              </a:endParaRPr>
            </a:p>
          </p:txBody>
        </p:sp>
        <p:sp>
          <p:nvSpPr>
            <p:cNvPr id="393" name="Google Shape;393;p29"/>
            <p:cNvSpPr txBox="1"/>
            <p:nvPr/>
          </p:nvSpPr>
          <p:spPr>
            <a:xfrm>
              <a:off x="779258" y="2853438"/>
              <a:ext cx="530700" cy="256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s" sz="1800">
                  <a:solidFill>
                    <a:srgbClr val="FF004F"/>
                  </a:solidFill>
                  <a:latin typeface="Figtree Black"/>
                  <a:ea typeface="Figtree Black"/>
                  <a:cs typeface="Figtree Black"/>
                  <a:sym typeface="Figtree Black"/>
                </a:rPr>
                <a:t>03</a:t>
              </a:r>
              <a:endParaRPr sz="1800">
                <a:solidFill>
                  <a:srgbClr val="FF004F"/>
                </a:solidFill>
                <a:latin typeface="Figtree Black"/>
                <a:ea typeface="Figtree Black"/>
                <a:cs typeface="Figtree Black"/>
                <a:sym typeface="Figtree Black"/>
              </a:endParaRPr>
            </a:p>
          </p:txBody>
        </p:sp>
        <p:sp>
          <p:nvSpPr>
            <p:cNvPr id="394" name="Google Shape;394;p29"/>
            <p:cNvSpPr txBox="1"/>
            <p:nvPr/>
          </p:nvSpPr>
          <p:spPr>
            <a:xfrm>
              <a:off x="779258" y="3484809"/>
              <a:ext cx="530700" cy="256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s" sz="1800">
                  <a:solidFill>
                    <a:srgbClr val="FF004F"/>
                  </a:solidFill>
                  <a:latin typeface="Figtree Black"/>
                  <a:ea typeface="Figtree Black"/>
                  <a:cs typeface="Figtree Black"/>
                  <a:sym typeface="Figtree Black"/>
                </a:rPr>
                <a:t>04</a:t>
              </a:r>
              <a:endParaRPr sz="1800">
                <a:solidFill>
                  <a:srgbClr val="FF004F"/>
                </a:solidFill>
                <a:latin typeface="Figtree Black"/>
                <a:ea typeface="Figtree Black"/>
                <a:cs typeface="Figtree Black"/>
                <a:sym typeface="Figtree Black"/>
              </a:endParaRPr>
            </a:p>
          </p:txBody>
        </p:sp>
        <p:sp>
          <p:nvSpPr>
            <p:cNvPr id="395" name="Google Shape;395;p29"/>
            <p:cNvSpPr txBox="1"/>
            <p:nvPr/>
          </p:nvSpPr>
          <p:spPr>
            <a:xfrm>
              <a:off x="779258" y="4119278"/>
              <a:ext cx="530700" cy="256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s" sz="1800">
                  <a:solidFill>
                    <a:srgbClr val="FF004F"/>
                  </a:solidFill>
                  <a:latin typeface="Figtree Black"/>
                  <a:ea typeface="Figtree Black"/>
                  <a:cs typeface="Figtree Black"/>
                  <a:sym typeface="Figtree Black"/>
                </a:rPr>
                <a:t>05</a:t>
              </a:r>
              <a:endParaRPr sz="1800">
                <a:solidFill>
                  <a:srgbClr val="FF004F"/>
                </a:solidFill>
                <a:latin typeface="Figtree Black"/>
                <a:ea typeface="Figtree Black"/>
                <a:cs typeface="Figtree Black"/>
                <a:sym typeface="Figtree Black"/>
              </a:endParaRPr>
            </a:p>
          </p:txBody>
        </p:sp>
        <p:pic>
          <p:nvPicPr>
            <p:cNvPr id="396" name="Google Shape;396;p29" title="cambio.png"/>
            <p:cNvPicPr preferRelativeResize="0"/>
            <p:nvPr/>
          </p:nvPicPr>
          <p:blipFill>
            <a:blip r:embed="rId4">
              <a:alphaModFix/>
            </a:blip>
            <a:stretch>
              <a:fillRect/>
            </a:stretch>
          </p:blipFill>
          <p:spPr>
            <a:xfrm>
              <a:off x="1495830" y="468828"/>
              <a:ext cx="405475" cy="410150"/>
            </a:xfrm>
            <a:prstGeom prst="rect">
              <a:avLst/>
            </a:prstGeom>
            <a:noFill/>
            <a:ln>
              <a:noFill/>
            </a:ln>
          </p:spPr>
        </p:pic>
      </p:grpSp>
      <p:pic>
        <p:nvPicPr>
          <p:cNvPr id="397" name="Google Shape;397;p29" title="enps-satisfacción-ok.gif"/>
          <p:cNvPicPr preferRelativeResize="0"/>
          <p:nvPr/>
        </p:nvPicPr>
        <p:blipFill>
          <a:blip r:embed="rId5">
            <a:alphaModFix/>
          </a:blip>
          <a:stretch>
            <a:fillRect/>
          </a:stretch>
        </p:blipFill>
        <p:spPr>
          <a:xfrm>
            <a:off x="4267225" y="108975"/>
            <a:ext cx="4707600" cy="4707600"/>
          </a:xfrm>
          <a:prstGeom prst="rect">
            <a:avLst/>
          </a:prstGeom>
          <a:noFill/>
          <a:ln>
            <a:noFill/>
          </a:ln>
        </p:spPr>
      </p:pic>
    </p:spTree>
  </p:cSld>
  <p:clrMapOvr>
    <a:masterClrMapping/>
  </p:clrMapOvr>
  <mc:AlternateContent>
    <mc:Choice Requires="p14">
      <p:transition spd="med">
        <p14:prism dir="l"/>
      </p:transition>
    </mc:Choice>
    <mc:Fallback>
      <p:transition spd="med">
        <p:fade/>
      </p:transition>
    </mc:Fallback>
  </mc:AlternateContent>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afterEffect" presetClass="entr" presetID="2" presetSubtype="8">
                                  <p:stCondLst>
                                    <p:cond delay="0"/>
                                  </p:stCondLst>
                                  <p:childTnLst>
                                    <p:set>
                                      <p:cBhvr>
                                        <p:cTn dur="1" fill="hold">
                                          <p:stCondLst>
                                            <p:cond delay="0"/>
                                          </p:stCondLst>
                                        </p:cTn>
                                        <p:tgtEl>
                                          <p:spTgt spid="378"/>
                                        </p:tgtEl>
                                        <p:attrNameLst>
                                          <p:attrName>style.visibility</p:attrName>
                                        </p:attrNameLst>
                                      </p:cBhvr>
                                      <p:to>
                                        <p:strVal val="visible"/>
                                      </p:to>
                                    </p:set>
                                    <p:anim calcmode="lin" valueType="num">
                                      <p:cBhvr additive="base">
                                        <p:cTn dur="1000"/>
                                        <p:tgtEl>
                                          <p:spTgt spid="378"/>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1" name="Shape 401"/>
        <p:cNvGrpSpPr/>
        <p:nvPr/>
      </p:nvGrpSpPr>
      <p:grpSpPr>
        <a:xfrm>
          <a:off x="0" y="0"/>
          <a:ext cx="0" cy="0"/>
          <a:chOff x="0" y="0"/>
          <a:chExt cx="0" cy="0"/>
        </a:xfrm>
      </p:grpSpPr>
      <p:sp>
        <p:nvSpPr>
          <p:cNvPr id="402" name="Google Shape;402;p30"/>
          <p:cNvSpPr/>
          <p:nvPr/>
        </p:nvSpPr>
        <p:spPr>
          <a:xfrm>
            <a:off x="332000" y="1585864"/>
            <a:ext cx="3183300" cy="831300"/>
          </a:xfrm>
          <a:prstGeom prst="roundRect">
            <a:avLst>
              <a:gd fmla="val 13073" name="adj"/>
            </a:avLst>
          </a:prstGeom>
          <a:solidFill>
            <a:schemeClr val="lt1"/>
          </a:solidFill>
          <a:ln>
            <a:noFill/>
          </a:ln>
          <a:effectLst>
            <a:outerShdw blurRad="234595" rotWithShape="0" algn="bl" dir="5460000" dist="134054">
              <a:srgbClr val="666666">
                <a:alpha val="30000"/>
              </a:srgbClr>
            </a:outerShdw>
          </a:effectLst>
        </p:spPr>
        <p:txBody>
          <a:bodyPr anchorCtr="0" anchor="ctr" bIns="107225" lIns="107225" spcFirstLastPara="1" rIns="107225" wrap="square" tIns="107225">
            <a:noAutofit/>
          </a:bodyPr>
          <a:lstStyle/>
          <a:p>
            <a:pPr indent="0" lvl="0" marL="0" rtl="0" algn="ctr">
              <a:spcBef>
                <a:spcPts val="0"/>
              </a:spcBef>
              <a:spcAft>
                <a:spcPts val="0"/>
              </a:spcAft>
              <a:buNone/>
            </a:pPr>
            <a:r>
              <a:t/>
            </a:r>
            <a:endParaRPr sz="1641">
              <a:latin typeface="Figtree"/>
              <a:ea typeface="Figtree"/>
              <a:cs typeface="Figtree"/>
              <a:sym typeface="Figtree"/>
            </a:endParaRPr>
          </a:p>
        </p:txBody>
      </p:sp>
      <p:sp>
        <p:nvSpPr>
          <p:cNvPr id="403" name="Google Shape;403;p30"/>
          <p:cNvSpPr/>
          <p:nvPr/>
        </p:nvSpPr>
        <p:spPr>
          <a:xfrm>
            <a:off x="332000" y="2493114"/>
            <a:ext cx="3183300" cy="878700"/>
          </a:xfrm>
          <a:prstGeom prst="roundRect">
            <a:avLst>
              <a:gd fmla="val 11475" name="adj"/>
            </a:avLst>
          </a:prstGeom>
          <a:solidFill>
            <a:schemeClr val="lt1"/>
          </a:solidFill>
          <a:ln>
            <a:noFill/>
          </a:ln>
          <a:effectLst>
            <a:outerShdw blurRad="234595" rotWithShape="0" algn="bl" dir="5460000" dist="134054">
              <a:srgbClr val="666666">
                <a:alpha val="30000"/>
              </a:srgbClr>
            </a:outerShdw>
          </a:effectLst>
        </p:spPr>
        <p:txBody>
          <a:bodyPr anchorCtr="0" anchor="ctr" bIns="107225" lIns="107225" spcFirstLastPara="1" rIns="107225" wrap="square" tIns="107225">
            <a:noAutofit/>
          </a:bodyPr>
          <a:lstStyle/>
          <a:p>
            <a:pPr indent="0" lvl="0" marL="0" rtl="0" algn="l">
              <a:spcBef>
                <a:spcPts val="0"/>
              </a:spcBef>
              <a:spcAft>
                <a:spcPts val="0"/>
              </a:spcAft>
              <a:buNone/>
            </a:pPr>
            <a:r>
              <a:t/>
            </a:r>
            <a:endParaRPr sz="9900">
              <a:solidFill>
                <a:srgbClr val="F9F9F9"/>
              </a:solidFill>
              <a:latin typeface="Figtree Black"/>
              <a:ea typeface="Figtree Black"/>
              <a:cs typeface="Figtree Black"/>
              <a:sym typeface="Figtree Black"/>
            </a:endParaRPr>
          </a:p>
        </p:txBody>
      </p:sp>
      <p:sp>
        <p:nvSpPr>
          <p:cNvPr id="404" name="Google Shape;404;p30"/>
          <p:cNvSpPr/>
          <p:nvPr/>
        </p:nvSpPr>
        <p:spPr>
          <a:xfrm>
            <a:off x="1622400" y="318275"/>
            <a:ext cx="5035200" cy="952500"/>
          </a:xfrm>
          <a:prstGeom prst="roundRect">
            <a:avLst>
              <a:gd fmla="val 10908" name="adj"/>
            </a:avLst>
          </a:prstGeom>
          <a:no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Figtree"/>
              <a:ea typeface="Figtree"/>
              <a:cs typeface="Figtree"/>
              <a:sym typeface="Figtree"/>
            </a:endParaRPr>
          </a:p>
        </p:txBody>
      </p:sp>
      <p:sp>
        <p:nvSpPr>
          <p:cNvPr id="405" name="Google Shape;405;p30"/>
          <p:cNvSpPr txBox="1"/>
          <p:nvPr/>
        </p:nvSpPr>
        <p:spPr>
          <a:xfrm>
            <a:off x="1743200" y="381185"/>
            <a:ext cx="4734900" cy="831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s" sz="2400">
                <a:solidFill>
                  <a:schemeClr val="dk1"/>
                </a:solidFill>
                <a:latin typeface="Figtree Black"/>
                <a:ea typeface="Figtree Black"/>
                <a:cs typeface="Figtree Black"/>
                <a:sym typeface="Figtree Black"/>
              </a:rPr>
              <a:t>Rumbo a la satisfacción laboral </a:t>
            </a:r>
            <a:r>
              <a:rPr lang="es" sz="1800">
                <a:solidFill>
                  <a:srgbClr val="614ACA"/>
                </a:solidFill>
                <a:latin typeface="Figtree Black"/>
                <a:ea typeface="Figtree Black"/>
                <a:cs typeface="Figtree Black"/>
                <a:sym typeface="Figtree Black"/>
              </a:rPr>
              <a:t>(Caso de éxito)</a:t>
            </a:r>
            <a:endParaRPr sz="800">
              <a:solidFill>
                <a:srgbClr val="614ACA"/>
              </a:solidFill>
            </a:endParaRPr>
          </a:p>
        </p:txBody>
      </p:sp>
      <p:sp>
        <p:nvSpPr>
          <p:cNvPr id="406" name="Google Shape;406;p30"/>
          <p:cNvSpPr/>
          <p:nvPr/>
        </p:nvSpPr>
        <p:spPr>
          <a:xfrm>
            <a:off x="371425" y="318275"/>
            <a:ext cx="1158600" cy="952500"/>
          </a:xfrm>
          <a:prstGeom prst="roundRect">
            <a:avLst>
              <a:gd fmla="val 10908" name="adj"/>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Figtree"/>
              <a:ea typeface="Figtree"/>
              <a:cs typeface="Figtree"/>
              <a:sym typeface="Figtree"/>
            </a:endParaRPr>
          </a:p>
        </p:txBody>
      </p:sp>
      <p:pic>
        <p:nvPicPr>
          <p:cNvPr id="407" name="Google Shape;407;p30"/>
          <p:cNvPicPr preferRelativeResize="0"/>
          <p:nvPr/>
        </p:nvPicPr>
        <p:blipFill>
          <a:blip r:embed="rId3">
            <a:alphaModFix/>
          </a:blip>
          <a:stretch>
            <a:fillRect/>
          </a:stretch>
        </p:blipFill>
        <p:spPr>
          <a:xfrm rot="3150657">
            <a:off x="592450" y="206381"/>
            <a:ext cx="593999" cy="1391839"/>
          </a:xfrm>
          <a:prstGeom prst="rect">
            <a:avLst/>
          </a:prstGeom>
          <a:noFill/>
          <a:ln>
            <a:noFill/>
          </a:ln>
        </p:spPr>
      </p:pic>
      <p:sp>
        <p:nvSpPr>
          <p:cNvPr id="408" name="Google Shape;408;p30"/>
          <p:cNvSpPr txBox="1"/>
          <p:nvPr/>
        </p:nvSpPr>
        <p:spPr>
          <a:xfrm>
            <a:off x="469825" y="1684110"/>
            <a:ext cx="3005400" cy="6480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1200"/>
              </a:spcAft>
              <a:buNone/>
            </a:pPr>
            <a:r>
              <a:rPr lang="es">
                <a:solidFill>
                  <a:schemeClr val="dk1"/>
                </a:solidFill>
                <a:latin typeface="Figtree SemiBold"/>
                <a:ea typeface="Figtree SemiBold"/>
                <a:cs typeface="Figtree SemiBold"/>
                <a:sym typeface="Figtree SemiBold"/>
              </a:rPr>
              <a:t>Empresa de servicios B2B con más de 10 años en el mercado</a:t>
            </a:r>
            <a:endParaRPr>
              <a:solidFill>
                <a:schemeClr val="dk1"/>
              </a:solidFill>
              <a:latin typeface="Figtree SemiBold"/>
              <a:ea typeface="Figtree SemiBold"/>
              <a:cs typeface="Figtree SemiBold"/>
              <a:sym typeface="Figtree SemiBold"/>
            </a:endParaRPr>
          </a:p>
        </p:txBody>
      </p:sp>
      <p:sp>
        <p:nvSpPr>
          <p:cNvPr id="409" name="Google Shape;409;p30"/>
          <p:cNvSpPr txBox="1"/>
          <p:nvPr/>
        </p:nvSpPr>
        <p:spPr>
          <a:xfrm>
            <a:off x="431450" y="2613964"/>
            <a:ext cx="3043800" cy="6480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1200"/>
              </a:spcAft>
              <a:buNone/>
            </a:pPr>
            <a:r>
              <a:rPr b="1" lang="es">
                <a:solidFill>
                  <a:srgbClr val="614ACA"/>
                </a:solidFill>
                <a:latin typeface="Figtree"/>
                <a:ea typeface="Figtree"/>
                <a:cs typeface="Figtree"/>
                <a:sym typeface="Figtree"/>
              </a:rPr>
              <a:t>Problema:</a:t>
            </a:r>
            <a:br>
              <a:rPr lang="es">
                <a:solidFill>
                  <a:schemeClr val="dk2"/>
                </a:solidFill>
                <a:latin typeface="Figtree"/>
                <a:ea typeface="Figtree"/>
                <a:cs typeface="Figtree"/>
                <a:sym typeface="Figtree"/>
              </a:rPr>
            </a:br>
            <a:r>
              <a:rPr lang="es">
                <a:solidFill>
                  <a:schemeClr val="dk1"/>
                </a:solidFill>
                <a:latin typeface="Figtree"/>
                <a:ea typeface="Figtree"/>
                <a:cs typeface="Figtree"/>
                <a:sym typeface="Figtree"/>
              </a:rPr>
              <a:t>B</a:t>
            </a:r>
            <a:r>
              <a:rPr lang="es">
                <a:solidFill>
                  <a:schemeClr val="dk1"/>
                </a:solidFill>
                <a:latin typeface="Figtree"/>
                <a:ea typeface="Figtree"/>
                <a:cs typeface="Figtree"/>
                <a:sym typeface="Figtree"/>
              </a:rPr>
              <a:t>aja en indicadores entre trimestres</a:t>
            </a:r>
            <a:endParaRPr>
              <a:solidFill>
                <a:schemeClr val="dk1"/>
              </a:solidFill>
            </a:endParaRPr>
          </a:p>
        </p:txBody>
      </p:sp>
      <p:pic>
        <p:nvPicPr>
          <p:cNvPr id="410" name="Google Shape;410;p30" title="lugar.png"/>
          <p:cNvPicPr preferRelativeResize="0"/>
          <p:nvPr/>
        </p:nvPicPr>
        <p:blipFill>
          <a:blip r:embed="rId4">
            <a:alphaModFix/>
          </a:blip>
          <a:stretch>
            <a:fillRect/>
          </a:stretch>
        </p:blipFill>
        <p:spPr>
          <a:xfrm>
            <a:off x="289575" y="3941924"/>
            <a:ext cx="360477" cy="446409"/>
          </a:xfrm>
          <a:prstGeom prst="rect">
            <a:avLst/>
          </a:prstGeom>
          <a:noFill/>
          <a:ln>
            <a:noFill/>
          </a:ln>
        </p:spPr>
      </p:pic>
      <p:cxnSp>
        <p:nvCxnSpPr>
          <p:cNvPr id="411" name="Google Shape;411;p30"/>
          <p:cNvCxnSpPr>
            <a:stCxn id="410" idx="2"/>
          </p:cNvCxnSpPr>
          <p:nvPr/>
        </p:nvCxnSpPr>
        <p:spPr>
          <a:xfrm flipH="1" rot="-5400000">
            <a:off x="556063" y="4302083"/>
            <a:ext cx="104400" cy="276900"/>
          </a:xfrm>
          <a:prstGeom prst="curvedConnector2">
            <a:avLst/>
          </a:prstGeom>
          <a:noFill/>
          <a:ln cap="flat" cmpd="sng" w="19050">
            <a:solidFill>
              <a:srgbClr val="614ACA"/>
            </a:solidFill>
            <a:prstDash val="dot"/>
            <a:round/>
            <a:headEnd len="med" w="med" type="none"/>
            <a:tailEnd len="med" w="med" type="stealth"/>
          </a:ln>
        </p:spPr>
      </p:cxnSp>
      <p:sp>
        <p:nvSpPr>
          <p:cNvPr id="412" name="Google Shape;412;p30"/>
          <p:cNvSpPr txBox="1"/>
          <p:nvPr/>
        </p:nvSpPr>
        <p:spPr>
          <a:xfrm>
            <a:off x="698448" y="4040175"/>
            <a:ext cx="990600" cy="623100"/>
          </a:xfrm>
          <a:prstGeom prst="rect">
            <a:avLst/>
          </a:prstGeom>
          <a:noFill/>
          <a:ln>
            <a:noFill/>
          </a:ln>
        </p:spPr>
        <p:txBody>
          <a:bodyPr anchorCtr="0" anchor="t" bIns="91400" lIns="91400" spcFirstLastPara="1" rIns="91400" wrap="square" tIns="91400">
            <a:spAutoFit/>
          </a:bodyPr>
          <a:lstStyle/>
          <a:p>
            <a:pPr indent="0" lvl="0" marL="0" rtl="0" algn="l">
              <a:lnSpc>
                <a:spcPct val="50000"/>
              </a:lnSpc>
              <a:spcBef>
                <a:spcPts val="0"/>
              </a:spcBef>
              <a:spcAft>
                <a:spcPts val="0"/>
              </a:spcAft>
              <a:buNone/>
            </a:pPr>
            <a:r>
              <a:rPr lang="es" sz="2099">
                <a:solidFill>
                  <a:srgbClr val="614ACA"/>
                </a:solidFill>
                <a:latin typeface="Figtree Black"/>
                <a:ea typeface="Figtree Black"/>
                <a:cs typeface="Figtree Black"/>
                <a:sym typeface="Figtree Black"/>
              </a:rPr>
              <a:t>01</a:t>
            </a:r>
            <a:endParaRPr sz="2099">
              <a:solidFill>
                <a:srgbClr val="614ACA"/>
              </a:solidFill>
              <a:latin typeface="Figtree Black"/>
              <a:ea typeface="Figtree Black"/>
              <a:cs typeface="Figtree Black"/>
              <a:sym typeface="Figtree Black"/>
            </a:endParaRPr>
          </a:p>
          <a:p>
            <a:pPr indent="0" lvl="0" marL="0" rtl="0" algn="l">
              <a:lnSpc>
                <a:spcPct val="50000"/>
              </a:lnSpc>
              <a:spcBef>
                <a:spcPts val="1200"/>
              </a:spcBef>
              <a:spcAft>
                <a:spcPts val="1200"/>
              </a:spcAft>
              <a:buNone/>
            </a:pPr>
            <a:r>
              <a:rPr lang="es" sz="1599">
                <a:solidFill>
                  <a:schemeClr val="dk1"/>
                </a:solidFill>
                <a:latin typeface="Figtree"/>
                <a:ea typeface="Figtree"/>
                <a:cs typeface="Figtree"/>
                <a:sym typeface="Figtree"/>
              </a:rPr>
              <a:t>Detectar</a:t>
            </a:r>
            <a:endParaRPr sz="1499">
              <a:solidFill>
                <a:schemeClr val="dk1"/>
              </a:solidFill>
            </a:endParaRPr>
          </a:p>
        </p:txBody>
      </p:sp>
      <p:cxnSp>
        <p:nvCxnSpPr>
          <p:cNvPr id="413" name="Google Shape;413;p30"/>
          <p:cNvCxnSpPr>
            <a:stCxn id="412" idx="3"/>
            <a:endCxn id="414" idx="1"/>
          </p:cNvCxnSpPr>
          <p:nvPr/>
        </p:nvCxnSpPr>
        <p:spPr>
          <a:xfrm flipH="1" rot="10800000">
            <a:off x="1689048" y="4165125"/>
            <a:ext cx="400200" cy="186600"/>
          </a:xfrm>
          <a:prstGeom prst="curvedConnector3">
            <a:avLst>
              <a:gd fmla="val 50015" name="adj1"/>
            </a:avLst>
          </a:prstGeom>
          <a:noFill/>
          <a:ln cap="flat" cmpd="sng" w="19050">
            <a:solidFill>
              <a:srgbClr val="614ACA"/>
            </a:solidFill>
            <a:prstDash val="dot"/>
            <a:round/>
            <a:headEnd len="med" w="med" type="none"/>
            <a:tailEnd len="med" w="med" type="stealth"/>
          </a:ln>
        </p:spPr>
      </p:cxnSp>
      <p:pic>
        <p:nvPicPr>
          <p:cNvPr id="414" name="Google Shape;414;p30" title="lugar.png"/>
          <p:cNvPicPr preferRelativeResize="0"/>
          <p:nvPr/>
        </p:nvPicPr>
        <p:blipFill>
          <a:blip r:embed="rId4">
            <a:alphaModFix/>
          </a:blip>
          <a:stretch>
            <a:fillRect/>
          </a:stretch>
        </p:blipFill>
        <p:spPr>
          <a:xfrm>
            <a:off x="2089371" y="3941924"/>
            <a:ext cx="360477" cy="446409"/>
          </a:xfrm>
          <a:prstGeom prst="rect">
            <a:avLst/>
          </a:prstGeom>
          <a:noFill/>
          <a:ln>
            <a:noFill/>
          </a:ln>
        </p:spPr>
      </p:pic>
      <p:sp>
        <p:nvSpPr>
          <p:cNvPr id="415" name="Google Shape;415;p30"/>
          <p:cNvSpPr txBox="1"/>
          <p:nvPr/>
        </p:nvSpPr>
        <p:spPr>
          <a:xfrm>
            <a:off x="2423829" y="4031500"/>
            <a:ext cx="901200" cy="623100"/>
          </a:xfrm>
          <a:prstGeom prst="rect">
            <a:avLst/>
          </a:prstGeom>
          <a:noFill/>
          <a:ln>
            <a:noFill/>
          </a:ln>
        </p:spPr>
        <p:txBody>
          <a:bodyPr anchorCtr="0" anchor="t" bIns="91400" lIns="91400" spcFirstLastPara="1" rIns="91400" wrap="square" tIns="91400">
            <a:spAutoFit/>
          </a:bodyPr>
          <a:lstStyle/>
          <a:p>
            <a:pPr indent="0" lvl="0" marL="0" rtl="0" algn="l">
              <a:lnSpc>
                <a:spcPct val="50000"/>
              </a:lnSpc>
              <a:spcBef>
                <a:spcPts val="0"/>
              </a:spcBef>
              <a:spcAft>
                <a:spcPts val="0"/>
              </a:spcAft>
              <a:buNone/>
            </a:pPr>
            <a:r>
              <a:rPr lang="es" sz="2099">
                <a:solidFill>
                  <a:srgbClr val="614ACA"/>
                </a:solidFill>
                <a:latin typeface="Figtree Black"/>
                <a:ea typeface="Figtree Black"/>
                <a:cs typeface="Figtree Black"/>
                <a:sym typeface="Figtree Black"/>
              </a:rPr>
              <a:t>02</a:t>
            </a:r>
            <a:endParaRPr sz="2099">
              <a:solidFill>
                <a:srgbClr val="614ACA"/>
              </a:solidFill>
              <a:latin typeface="Figtree Black"/>
              <a:ea typeface="Figtree Black"/>
              <a:cs typeface="Figtree Black"/>
              <a:sym typeface="Figtree Black"/>
            </a:endParaRPr>
          </a:p>
          <a:p>
            <a:pPr indent="0" lvl="0" marL="0" rtl="0" algn="l">
              <a:lnSpc>
                <a:spcPct val="50000"/>
              </a:lnSpc>
              <a:spcBef>
                <a:spcPts val="1200"/>
              </a:spcBef>
              <a:spcAft>
                <a:spcPts val="1200"/>
              </a:spcAft>
              <a:buNone/>
            </a:pPr>
            <a:r>
              <a:rPr lang="es" sz="1599">
                <a:solidFill>
                  <a:schemeClr val="dk1"/>
                </a:solidFill>
                <a:latin typeface="Figtree"/>
                <a:ea typeface="Figtree"/>
                <a:cs typeface="Figtree"/>
                <a:sym typeface="Figtree"/>
              </a:rPr>
              <a:t>Diseñar</a:t>
            </a:r>
            <a:endParaRPr sz="1499">
              <a:solidFill>
                <a:schemeClr val="dk1"/>
              </a:solidFill>
            </a:endParaRPr>
          </a:p>
        </p:txBody>
      </p:sp>
      <p:cxnSp>
        <p:nvCxnSpPr>
          <p:cNvPr id="416" name="Google Shape;416;p30"/>
          <p:cNvCxnSpPr>
            <a:stCxn id="415" idx="3"/>
            <a:endCxn id="417" idx="1"/>
          </p:cNvCxnSpPr>
          <p:nvPr/>
        </p:nvCxnSpPr>
        <p:spPr>
          <a:xfrm flipH="1" rot="10800000">
            <a:off x="3325029" y="4165150"/>
            <a:ext cx="396600" cy="177900"/>
          </a:xfrm>
          <a:prstGeom prst="curvedConnector3">
            <a:avLst>
              <a:gd fmla="val 50007" name="adj1"/>
            </a:avLst>
          </a:prstGeom>
          <a:noFill/>
          <a:ln cap="flat" cmpd="sng" w="19050">
            <a:solidFill>
              <a:srgbClr val="614ACA"/>
            </a:solidFill>
            <a:prstDash val="dot"/>
            <a:round/>
            <a:headEnd len="med" w="med" type="none"/>
            <a:tailEnd len="med" w="med" type="stealth"/>
          </a:ln>
        </p:spPr>
      </p:cxnSp>
      <p:pic>
        <p:nvPicPr>
          <p:cNvPr id="417" name="Google Shape;417;p30" title="lugar.png"/>
          <p:cNvPicPr preferRelativeResize="0"/>
          <p:nvPr/>
        </p:nvPicPr>
        <p:blipFill>
          <a:blip r:embed="rId4">
            <a:alphaModFix/>
          </a:blip>
          <a:stretch>
            <a:fillRect/>
          </a:stretch>
        </p:blipFill>
        <p:spPr>
          <a:xfrm>
            <a:off x="3721688" y="3941936"/>
            <a:ext cx="360477" cy="446409"/>
          </a:xfrm>
          <a:prstGeom prst="rect">
            <a:avLst/>
          </a:prstGeom>
          <a:noFill/>
          <a:ln>
            <a:noFill/>
          </a:ln>
        </p:spPr>
      </p:pic>
      <p:sp>
        <p:nvSpPr>
          <p:cNvPr id="418" name="Google Shape;418;p30"/>
          <p:cNvSpPr txBox="1"/>
          <p:nvPr/>
        </p:nvSpPr>
        <p:spPr>
          <a:xfrm>
            <a:off x="4038824" y="4040000"/>
            <a:ext cx="1051500" cy="623100"/>
          </a:xfrm>
          <a:prstGeom prst="rect">
            <a:avLst/>
          </a:prstGeom>
          <a:noFill/>
          <a:ln>
            <a:noFill/>
          </a:ln>
        </p:spPr>
        <p:txBody>
          <a:bodyPr anchorCtr="0" anchor="t" bIns="91400" lIns="91400" spcFirstLastPara="1" rIns="91400" wrap="square" tIns="91400">
            <a:spAutoFit/>
          </a:bodyPr>
          <a:lstStyle/>
          <a:p>
            <a:pPr indent="0" lvl="0" marL="0" rtl="0" algn="l">
              <a:lnSpc>
                <a:spcPct val="50000"/>
              </a:lnSpc>
              <a:spcBef>
                <a:spcPts val="0"/>
              </a:spcBef>
              <a:spcAft>
                <a:spcPts val="0"/>
              </a:spcAft>
              <a:buNone/>
            </a:pPr>
            <a:r>
              <a:rPr lang="es" sz="2099">
                <a:solidFill>
                  <a:srgbClr val="614ACA"/>
                </a:solidFill>
                <a:latin typeface="Figtree Black"/>
                <a:ea typeface="Figtree Black"/>
                <a:cs typeface="Figtree Black"/>
                <a:sym typeface="Figtree Black"/>
              </a:rPr>
              <a:t>03</a:t>
            </a:r>
            <a:endParaRPr sz="2099">
              <a:solidFill>
                <a:srgbClr val="614ACA"/>
              </a:solidFill>
              <a:latin typeface="Figtree Black"/>
              <a:ea typeface="Figtree Black"/>
              <a:cs typeface="Figtree Black"/>
              <a:sym typeface="Figtree Black"/>
            </a:endParaRPr>
          </a:p>
          <a:p>
            <a:pPr indent="0" lvl="0" marL="0" rtl="0" algn="l">
              <a:lnSpc>
                <a:spcPct val="50000"/>
              </a:lnSpc>
              <a:spcBef>
                <a:spcPts val="1200"/>
              </a:spcBef>
              <a:spcAft>
                <a:spcPts val="1200"/>
              </a:spcAft>
              <a:buNone/>
            </a:pPr>
            <a:r>
              <a:rPr lang="es" sz="1599">
                <a:solidFill>
                  <a:schemeClr val="dk1"/>
                </a:solidFill>
                <a:latin typeface="Figtree"/>
                <a:ea typeface="Figtree"/>
                <a:cs typeface="Figtree"/>
                <a:sym typeface="Figtree"/>
              </a:rPr>
              <a:t>Accionar</a:t>
            </a:r>
            <a:endParaRPr sz="1499">
              <a:solidFill>
                <a:schemeClr val="dk1"/>
              </a:solidFill>
            </a:endParaRPr>
          </a:p>
        </p:txBody>
      </p:sp>
      <p:grpSp>
        <p:nvGrpSpPr>
          <p:cNvPr id="419" name="Google Shape;419;p30"/>
          <p:cNvGrpSpPr/>
          <p:nvPr/>
        </p:nvGrpSpPr>
        <p:grpSpPr>
          <a:xfrm>
            <a:off x="4127358" y="977735"/>
            <a:ext cx="4258911" cy="2772000"/>
            <a:chOff x="4233881" y="954909"/>
            <a:chExt cx="4258911" cy="2772000"/>
          </a:xfrm>
        </p:grpSpPr>
        <p:pic>
          <p:nvPicPr>
            <p:cNvPr id="420" name="Google Shape;420;p30"/>
            <p:cNvPicPr preferRelativeResize="0"/>
            <p:nvPr/>
          </p:nvPicPr>
          <p:blipFill>
            <a:blip r:embed="rId5">
              <a:alphaModFix/>
            </a:blip>
            <a:stretch>
              <a:fillRect/>
            </a:stretch>
          </p:blipFill>
          <p:spPr>
            <a:xfrm>
              <a:off x="4952791" y="1694787"/>
              <a:ext cx="3540001" cy="1535522"/>
            </a:xfrm>
            <a:prstGeom prst="rect">
              <a:avLst/>
            </a:prstGeom>
            <a:noFill/>
            <a:ln>
              <a:noFill/>
            </a:ln>
          </p:spPr>
        </p:pic>
        <p:sp>
          <p:nvSpPr>
            <p:cNvPr id="421" name="Google Shape;421;p30"/>
            <p:cNvSpPr txBox="1"/>
            <p:nvPr/>
          </p:nvSpPr>
          <p:spPr>
            <a:xfrm>
              <a:off x="5256684" y="3461709"/>
              <a:ext cx="771000" cy="265200"/>
            </a:xfrm>
            <a:prstGeom prst="rect">
              <a:avLst/>
            </a:prstGeom>
            <a:noFill/>
            <a:ln>
              <a:noFill/>
            </a:ln>
          </p:spPr>
          <p:txBody>
            <a:bodyPr anchorCtr="0" anchor="t" bIns="63300" lIns="63300" spcFirstLastPara="1" rIns="63300" wrap="square" tIns="63300">
              <a:noAutofit/>
            </a:bodyPr>
            <a:lstStyle/>
            <a:p>
              <a:pPr indent="0" lvl="0" marL="0" rtl="0" algn="ctr">
                <a:spcBef>
                  <a:spcPts val="0"/>
                </a:spcBef>
                <a:spcAft>
                  <a:spcPts val="0"/>
                </a:spcAft>
                <a:buNone/>
              </a:pPr>
              <a:r>
                <a:rPr lang="es" sz="1169">
                  <a:solidFill>
                    <a:schemeClr val="dk1"/>
                  </a:solidFill>
                  <a:latin typeface="Figtree Black"/>
                  <a:ea typeface="Figtree Black"/>
                  <a:cs typeface="Figtree Black"/>
                  <a:sym typeface="Figtree Black"/>
                </a:rPr>
                <a:t>4Q 2024</a:t>
              </a:r>
              <a:endParaRPr sz="1823">
                <a:solidFill>
                  <a:schemeClr val="accent4"/>
                </a:solidFill>
                <a:latin typeface="Figtree Black"/>
                <a:ea typeface="Figtree Black"/>
                <a:cs typeface="Figtree Black"/>
                <a:sym typeface="Figtree Black"/>
              </a:endParaRPr>
            </a:p>
          </p:txBody>
        </p:sp>
        <p:cxnSp>
          <p:nvCxnSpPr>
            <p:cNvPr id="422" name="Google Shape;422;p30"/>
            <p:cNvCxnSpPr/>
            <p:nvPr/>
          </p:nvCxnSpPr>
          <p:spPr>
            <a:xfrm rot="10800000">
              <a:off x="7445009" y="3394538"/>
              <a:ext cx="909300" cy="0"/>
            </a:xfrm>
            <a:prstGeom prst="straightConnector1">
              <a:avLst/>
            </a:prstGeom>
            <a:noFill/>
            <a:ln cap="flat" cmpd="sng" w="19775">
              <a:solidFill>
                <a:srgbClr val="3BAA0B"/>
              </a:solidFill>
              <a:prstDash val="solid"/>
              <a:round/>
              <a:headEnd len="med" w="med" type="diamond"/>
              <a:tailEnd len="med" w="med" type="diamond"/>
            </a:ln>
          </p:spPr>
        </p:cxnSp>
        <p:cxnSp>
          <p:nvCxnSpPr>
            <p:cNvPr id="423" name="Google Shape;423;p30"/>
            <p:cNvCxnSpPr/>
            <p:nvPr/>
          </p:nvCxnSpPr>
          <p:spPr>
            <a:xfrm rot="10800000">
              <a:off x="6313541" y="3393510"/>
              <a:ext cx="914400" cy="0"/>
            </a:xfrm>
            <a:prstGeom prst="straightConnector1">
              <a:avLst/>
            </a:prstGeom>
            <a:noFill/>
            <a:ln cap="flat" cmpd="sng" w="19775">
              <a:solidFill>
                <a:srgbClr val="7EDB56"/>
              </a:solidFill>
              <a:prstDash val="solid"/>
              <a:round/>
              <a:headEnd len="med" w="med" type="diamond"/>
              <a:tailEnd len="med" w="med" type="diamond"/>
            </a:ln>
          </p:spPr>
        </p:cxnSp>
        <p:cxnSp>
          <p:nvCxnSpPr>
            <p:cNvPr id="424" name="Google Shape;424;p30"/>
            <p:cNvCxnSpPr/>
            <p:nvPr/>
          </p:nvCxnSpPr>
          <p:spPr>
            <a:xfrm rot="10800000">
              <a:off x="5282763" y="3393510"/>
              <a:ext cx="807600" cy="0"/>
            </a:xfrm>
            <a:prstGeom prst="straightConnector1">
              <a:avLst/>
            </a:prstGeom>
            <a:noFill/>
            <a:ln cap="flat" cmpd="sng" w="19775">
              <a:solidFill>
                <a:schemeClr val="accent4"/>
              </a:solidFill>
              <a:prstDash val="solid"/>
              <a:round/>
              <a:headEnd len="med" w="med" type="diamond"/>
              <a:tailEnd len="med" w="med" type="diamond"/>
            </a:ln>
          </p:spPr>
        </p:cxnSp>
        <p:sp>
          <p:nvSpPr>
            <p:cNvPr id="425" name="Google Shape;425;p30"/>
            <p:cNvSpPr txBox="1"/>
            <p:nvPr/>
          </p:nvSpPr>
          <p:spPr>
            <a:xfrm>
              <a:off x="6393072" y="3461709"/>
              <a:ext cx="771000" cy="265200"/>
            </a:xfrm>
            <a:prstGeom prst="rect">
              <a:avLst/>
            </a:prstGeom>
            <a:noFill/>
            <a:ln>
              <a:noFill/>
            </a:ln>
          </p:spPr>
          <p:txBody>
            <a:bodyPr anchorCtr="0" anchor="t" bIns="63300" lIns="63300" spcFirstLastPara="1" rIns="63300" wrap="square" tIns="63300">
              <a:noAutofit/>
            </a:bodyPr>
            <a:lstStyle/>
            <a:p>
              <a:pPr indent="0" lvl="0" marL="0" rtl="0" algn="ctr">
                <a:spcBef>
                  <a:spcPts val="0"/>
                </a:spcBef>
                <a:spcAft>
                  <a:spcPts val="0"/>
                </a:spcAft>
                <a:buNone/>
              </a:pPr>
              <a:r>
                <a:rPr lang="es" sz="1169">
                  <a:solidFill>
                    <a:schemeClr val="dk1"/>
                  </a:solidFill>
                  <a:latin typeface="Figtree Black"/>
                  <a:ea typeface="Figtree Black"/>
                  <a:cs typeface="Figtree Black"/>
                  <a:sym typeface="Figtree Black"/>
                </a:rPr>
                <a:t>1</a:t>
              </a:r>
              <a:r>
                <a:rPr lang="es" sz="1169">
                  <a:solidFill>
                    <a:schemeClr val="dk1"/>
                  </a:solidFill>
                  <a:latin typeface="Figtree Black"/>
                  <a:ea typeface="Figtree Black"/>
                  <a:cs typeface="Figtree Black"/>
                  <a:sym typeface="Figtree Black"/>
                </a:rPr>
                <a:t>Q 2025</a:t>
              </a:r>
              <a:endParaRPr sz="1823">
                <a:solidFill>
                  <a:schemeClr val="dk1"/>
                </a:solidFill>
                <a:latin typeface="Figtree Black"/>
                <a:ea typeface="Figtree Black"/>
                <a:cs typeface="Figtree Black"/>
                <a:sym typeface="Figtree Black"/>
              </a:endParaRPr>
            </a:p>
          </p:txBody>
        </p:sp>
        <p:sp>
          <p:nvSpPr>
            <p:cNvPr id="426" name="Google Shape;426;p30"/>
            <p:cNvSpPr txBox="1"/>
            <p:nvPr/>
          </p:nvSpPr>
          <p:spPr>
            <a:xfrm>
              <a:off x="7528926" y="3461709"/>
              <a:ext cx="771000" cy="227700"/>
            </a:xfrm>
            <a:prstGeom prst="rect">
              <a:avLst/>
            </a:prstGeom>
            <a:noFill/>
            <a:ln>
              <a:noFill/>
            </a:ln>
          </p:spPr>
          <p:txBody>
            <a:bodyPr anchorCtr="0" anchor="t" bIns="63300" lIns="63300" spcFirstLastPara="1" rIns="63300" wrap="square" tIns="63300">
              <a:noAutofit/>
            </a:bodyPr>
            <a:lstStyle/>
            <a:p>
              <a:pPr indent="0" lvl="0" marL="0" rtl="0" algn="ctr">
                <a:spcBef>
                  <a:spcPts val="0"/>
                </a:spcBef>
                <a:spcAft>
                  <a:spcPts val="0"/>
                </a:spcAft>
                <a:buNone/>
              </a:pPr>
              <a:r>
                <a:rPr lang="es" sz="1169">
                  <a:solidFill>
                    <a:srgbClr val="3BAA0B"/>
                  </a:solidFill>
                  <a:latin typeface="Figtree Black"/>
                  <a:ea typeface="Figtree Black"/>
                  <a:cs typeface="Figtree Black"/>
                  <a:sym typeface="Figtree Black"/>
                </a:rPr>
                <a:t>2</a:t>
              </a:r>
              <a:r>
                <a:rPr lang="es" sz="1169">
                  <a:solidFill>
                    <a:srgbClr val="3BAA0B"/>
                  </a:solidFill>
                  <a:latin typeface="Figtree Black"/>
                  <a:ea typeface="Figtree Black"/>
                  <a:cs typeface="Figtree Black"/>
                  <a:sym typeface="Figtree Black"/>
                </a:rPr>
                <a:t>Q 2025</a:t>
              </a:r>
              <a:endParaRPr sz="1823">
                <a:solidFill>
                  <a:srgbClr val="3BAA0B"/>
                </a:solidFill>
                <a:latin typeface="Figtree Black"/>
                <a:ea typeface="Figtree Black"/>
                <a:cs typeface="Figtree Black"/>
                <a:sym typeface="Figtree Black"/>
              </a:endParaRPr>
            </a:p>
          </p:txBody>
        </p:sp>
        <p:sp>
          <p:nvSpPr>
            <p:cNvPr id="427" name="Google Shape;427;p30"/>
            <p:cNvSpPr txBox="1"/>
            <p:nvPr/>
          </p:nvSpPr>
          <p:spPr>
            <a:xfrm>
              <a:off x="5367033" y="1819235"/>
              <a:ext cx="602400" cy="434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s" sz="1623">
                  <a:solidFill>
                    <a:schemeClr val="accent4"/>
                  </a:solidFill>
                  <a:latin typeface="Figtree Black"/>
                  <a:ea typeface="Figtree Black"/>
                  <a:cs typeface="Figtree Black"/>
                  <a:sym typeface="Figtree Black"/>
                </a:rPr>
                <a:t>3.39</a:t>
              </a:r>
              <a:endParaRPr sz="1623">
                <a:solidFill>
                  <a:schemeClr val="accent4"/>
                </a:solidFill>
                <a:latin typeface="Figtree Black"/>
                <a:ea typeface="Figtree Black"/>
                <a:cs typeface="Figtree Black"/>
                <a:sym typeface="Figtree Black"/>
              </a:endParaRPr>
            </a:p>
          </p:txBody>
        </p:sp>
        <p:sp>
          <p:nvSpPr>
            <p:cNvPr id="428" name="Google Shape;428;p30"/>
            <p:cNvSpPr/>
            <p:nvPr/>
          </p:nvSpPr>
          <p:spPr>
            <a:xfrm rot="10800000">
              <a:off x="4900716" y="1588998"/>
              <a:ext cx="138900" cy="1641300"/>
            </a:xfrm>
            <a:prstGeom prst="roundRect">
              <a:avLst>
                <a:gd fmla="val 50000" name="adj"/>
              </a:avLst>
            </a:prstGeom>
            <a:gradFill>
              <a:gsLst>
                <a:gs pos="0">
                  <a:srgbClr val="D83729"/>
                </a:gs>
                <a:gs pos="50000">
                  <a:srgbClr val="FFD966"/>
                </a:gs>
                <a:gs pos="100000">
                  <a:srgbClr val="3BAA0B"/>
                </a:gs>
              </a:gsLst>
              <a:lin ang="5400012" scaled="0"/>
            </a:gra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Figtree"/>
                <a:ea typeface="Figtree"/>
                <a:cs typeface="Figtree"/>
                <a:sym typeface="Figtree"/>
              </a:endParaRPr>
            </a:p>
          </p:txBody>
        </p:sp>
        <p:sp>
          <p:nvSpPr>
            <p:cNvPr id="429" name="Google Shape;429;p30"/>
            <p:cNvSpPr txBox="1"/>
            <p:nvPr/>
          </p:nvSpPr>
          <p:spPr>
            <a:xfrm>
              <a:off x="6445691" y="1582124"/>
              <a:ext cx="650100" cy="434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s" sz="1623">
                  <a:solidFill>
                    <a:srgbClr val="7EDB56"/>
                  </a:solidFill>
                  <a:latin typeface="Figtree Black"/>
                  <a:ea typeface="Figtree Black"/>
                  <a:cs typeface="Figtree Black"/>
                  <a:sym typeface="Figtree Black"/>
                </a:rPr>
                <a:t>4.33</a:t>
              </a:r>
              <a:endParaRPr sz="1623">
                <a:solidFill>
                  <a:srgbClr val="7EDB56"/>
                </a:solidFill>
                <a:latin typeface="Figtree Black"/>
                <a:ea typeface="Figtree Black"/>
                <a:cs typeface="Figtree Black"/>
                <a:sym typeface="Figtree Black"/>
              </a:endParaRPr>
            </a:p>
          </p:txBody>
        </p:sp>
        <p:sp>
          <p:nvSpPr>
            <p:cNvPr id="430" name="Google Shape;430;p30"/>
            <p:cNvSpPr txBox="1"/>
            <p:nvPr/>
          </p:nvSpPr>
          <p:spPr>
            <a:xfrm>
              <a:off x="7488016" y="1399756"/>
              <a:ext cx="746700" cy="434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s" sz="1623">
                  <a:solidFill>
                    <a:srgbClr val="3BAA0B"/>
                  </a:solidFill>
                  <a:latin typeface="Figtree Black"/>
                  <a:ea typeface="Figtree Black"/>
                  <a:cs typeface="Figtree Black"/>
                  <a:sym typeface="Figtree Black"/>
                </a:rPr>
                <a:t>4.35</a:t>
              </a:r>
              <a:endParaRPr/>
            </a:p>
          </p:txBody>
        </p:sp>
        <p:pic>
          <p:nvPicPr>
            <p:cNvPr id="431" name="Google Shape;431;p30" title="Emoji.gif"/>
            <p:cNvPicPr preferRelativeResize="0"/>
            <p:nvPr/>
          </p:nvPicPr>
          <p:blipFill>
            <a:blip r:embed="rId6">
              <a:alphaModFix/>
            </a:blip>
            <a:stretch>
              <a:fillRect/>
            </a:stretch>
          </p:blipFill>
          <p:spPr>
            <a:xfrm>
              <a:off x="7584703" y="954909"/>
              <a:ext cx="553325" cy="553325"/>
            </a:xfrm>
            <a:prstGeom prst="rect">
              <a:avLst/>
            </a:prstGeom>
            <a:noFill/>
            <a:ln>
              <a:noFill/>
            </a:ln>
          </p:spPr>
        </p:pic>
        <p:pic>
          <p:nvPicPr>
            <p:cNvPr id="432" name="Google Shape;432;p30" title="Thinking.gif"/>
            <p:cNvPicPr preferRelativeResize="0"/>
            <p:nvPr/>
          </p:nvPicPr>
          <p:blipFill>
            <a:blip r:embed="rId7">
              <a:alphaModFix/>
            </a:blip>
            <a:stretch>
              <a:fillRect/>
            </a:stretch>
          </p:blipFill>
          <p:spPr>
            <a:xfrm>
              <a:off x="5508640" y="1589009"/>
              <a:ext cx="319199" cy="319199"/>
            </a:xfrm>
            <a:prstGeom prst="rect">
              <a:avLst/>
            </a:prstGeom>
            <a:noFill/>
            <a:ln>
              <a:noFill/>
            </a:ln>
          </p:spPr>
        </p:pic>
        <p:sp>
          <p:nvSpPr>
            <p:cNvPr id="433" name="Google Shape;433;p30"/>
            <p:cNvSpPr txBox="1"/>
            <p:nvPr/>
          </p:nvSpPr>
          <p:spPr>
            <a:xfrm>
              <a:off x="4233881" y="2798276"/>
              <a:ext cx="746700" cy="4164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1200"/>
                </a:spcAft>
                <a:buNone/>
              </a:pPr>
              <a:r>
                <a:rPr b="1" lang="es" sz="700">
                  <a:solidFill>
                    <a:srgbClr val="666666"/>
                  </a:solidFill>
                  <a:latin typeface="Figtree"/>
                  <a:ea typeface="Figtree"/>
                  <a:cs typeface="Figtree"/>
                  <a:sym typeface="Figtree"/>
                </a:rPr>
                <a:t>Equipo insatisfecho</a:t>
              </a:r>
              <a:endParaRPr b="1" sz="700">
                <a:solidFill>
                  <a:srgbClr val="666666"/>
                </a:solidFill>
              </a:endParaRPr>
            </a:p>
          </p:txBody>
        </p:sp>
        <p:sp>
          <p:nvSpPr>
            <p:cNvPr id="434" name="Google Shape;434;p30"/>
            <p:cNvSpPr txBox="1"/>
            <p:nvPr/>
          </p:nvSpPr>
          <p:spPr>
            <a:xfrm>
              <a:off x="4282181" y="2227059"/>
              <a:ext cx="650100" cy="4164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1200"/>
                </a:spcAft>
                <a:buNone/>
              </a:pPr>
              <a:r>
                <a:rPr b="1" lang="es" sz="700">
                  <a:solidFill>
                    <a:srgbClr val="666666"/>
                  </a:solidFill>
                  <a:latin typeface="Figtree"/>
                  <a:ea typeface="Figtree"/>
                  <a:cs typeface="Figtree"/>
                  <a:sym typeface="Figtree"/>
                </a:rPr>
                <a:t>Equipo satisfecho</a:t>
              </a:r>
              <a:endParaRPr b="1" sz="700">
                <a:solidFill>
                  <a:srgbClr val="666666"/>
                </a:solidFill>
              </a:endParaRPr>
            </a:p>
          </p:txBody>
        </p:sp>
        <p:sp>
          <p:nvSpPr>
            <p:cNvPr id="435" name="Google Shape;435;p30"/>
            <p:cNvSpPr txBox="1"/>
            <p:nvPr/>
          </p:nvSpPr>
          <p:spPr>
            <a:xfrm>
              <a:off x="4360931" y="1655834"/>
              <a:ext cx="492600" cy="4164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1200"/>
                </a:spcAft>
                <a:buNone/>
              </a:pPr>
              <a:r>
                <a:rPr b="1" lang="es" sz="700">
                  <a:solidFill>
                    <a:srgbClr val="666666"/>
                  </a:solidFill>
                  <a:latin typeface="Figtree"/>
                  <a:ea typeface="Figtree"/>
                  <a:cs typeface="Figtree"/>
                  <a:sym typeface="Figtree"/>
                </a:rPr>
                <a:t>Equipo feliz</a:t>
              </a:r>
              <a:endParaRPr b="1" sz="700">
                <a:solidFill>
                  <a:srgbClr val="666666"/>
                </a:solidFill>
              </a:endParaRPr>
            </a:p>
          </p:txBody>
        </p:sp>
      </p:grpSp>
    </p:spTree>
  </p:cSld>
  <p:clrMapOvr>
    <a:masterClrMapping/>
  </p:clrMapOvr>
  <mc:AlternateContent>
    <mc:Choice Requires="p14">
      <p:transition spd="med">
        <p14:prism dir="l"/>
      </p:transition>
    </mc:Choice>
    <mc:Fallback>
      <p:transition spd="med">
        <p:fade/>
      </p:transition>
    </mc:Fallback>
  </mc:AlternateContent>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afterEffect" presetClass="entr" presetID="2" presetSubtype="8">
                                  <p:stCondLst>
                                    <p:cond delay="0"/>
                                  </p:stCondLst>
                                  <p:childTnLst>
                                    <p:set>
                                      <p:cBhvr>
                                        <p:cTn dur="1" fill="hold">
                                          <p:stCondLst>
                                            <p:cond delay="0"/>
                                          </p:stCondLst>
                                        </p:cTn>
                                        <p:tgtEl>
                                          <p:spTgt spid="407"/>
                                        </p:tgtEl>
                                        <p:attrNameLst>
                                          <p:attrName>style.visibility</p:attrName>
                                        </p:attrNameLst>
                                      </p:cBhvr>
                                      <p:to>
                                        <p:strVal val="visible"/>
                                      </p:to>
                                    </p:set>
                                    <p:anim calcmode="lin" valueType="num">
                                      <p:cBhvr additive="base">
                                        <p:cTn dur="2000"/>
                                        <p:tgtEl>
                                          <p:spTgt spid="407"/>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9" name="Shape 439"/>
        <p:cNvGrpSpPr/>
        <p:nvPr/>
      </p:nvGrpSpPr>
      <p:grpSpPr>
        <a:xfrm>
          <a:off x="0" y="0"/>
          <a:ext cx="0" cy="0"/>
          <a:chOff x="0" y="0"/>
          <a:chExt cx="0" cy="0"/>
        </a:xfrm>
      </p:grpSpPr>
      <p:sp>
        <p:nvSpPr>
          <p:cNvPr id="440" name="Google Shape;440;p31"/>
          <p:cNvSpPr/>
          <p:nvPr/>
        </p:nvSpPr>
        <p:spPr>
          <a:xfrm>
            <a:off x="332000" y="1915200"/>
            <a:ext cx="2046600" cy="2633700"/>
          </a:xfrm>
          <a:prstGeom prst="roundRect">
            <a:avLst>
              <a:gd fmla="val 6130" name="adj"/>
            </a:avLst>
          </a:prstGeom>
          <a:solidFill>
            <a:schemeClr val="lt1"/>
          </a:solidFill>
          <a:ln>
            <a:noFill/>
          </a:ln>
          <a:effectLst>
            <a:outerShdw blurRad="234595" rotWithShape="0" algn="bl" dir="5460000" dist="134054">
              <a:srgbClr val="666666">
                <a:alpha val="30000"/>
              </a:srgbClr>
            </a:outerShdw>
          </a:effectLst>
        </p:spPr>
        <p:txBody>
          <a:bodyPr anchorCtr="0" anchor="ctr" bIns="107225" lIns="107225" spcFirstLastPara="1" rIns="107225" wrap="square" tIns="107225">
            <a:noAutofit/>
          </a:bodyPr>
          <a:lstStyle/>
          <a:p>
            <a:pPr indent="0" lvl="0" marL="0" rtl="0" algn="ctr">
              <a:spcBef>
                <a:spcPts val="0"/>
              </a:spcBef>
              <a:spcAft>
                <a:spcPts val="0"/>
              </a:spcAft>
              <a:buNone/>
            </a:pPr>
            <a:r>
              <a:t/>
            </a:r>
            <a:endParaRPr sz="1641">
              <a:latin typeface="Figtree"/>
              <a:ea typeface="Figtree"/>
              <a:cs typeface="Figtree"/>
              <a:sym typeface="Figtree"/>
            </a:endParaRPr>
          </a:p>
        </p:txBody>
      </p:sp>
      <p:sp>
        <p:nvSpPr>
          <p:cNvPr id="441" name="Google Shape;441;p31"/>
          <p:cNvSpPr/>
          <p:nvPr/>
        </p:nvSpPr>
        <p:spPr>
          <a:xfrm>
            <a:off x="2452925" y="1915200"/>
            <a:ext cx="1998600" cy="2287800"/>
          </a:xfrm>
          <a:prstGeom prst="roundRect">
            <a:avLst>
              <a:gd fmla="val 6130" name="adj"/>
            </a:avLst>
          </a:prstGeom>
          <a:solidFill>
            <a:schemeClr val="lt1"/>
          </a:solidFill>
          <a:ln>
            <a:noFill/>
          </a:ln>
          <a:effectLst>
            <a:outerShdw blurRad="234595" rotWithShape="0" algn="bl" dir="5460000" dist="134054">
              <a:srgbClr val="666666">
                <a:alpha val="30000"/>
              </a:srgbClr>
            </a:outerShdw>
          </a:effectLst>
        </p:spPr>
        <p:txBody>
          <a:bodyPr anchorCtr="0" anchor="ctr" bIns="107225" lIns="107225" spcFirstLastPara="1" rIns="107225" wrap="square" tIns="107225">
            <a:noAutofit/>
          </a:bodyPr>
          <a:lstStyle/>
          <a:p>
            <a:pPr indent="0" lvl="0" marL="0" rtl="0" algn="ctr">
              <a:spcBef>
                <a:spcPts val="0"/>
              </a:spcBef>
              <a:spcAft>
                <a:spcPts val="0"/>
              </a:spcAft>
              <a:buNone/>
            </a:pPr>
            <a:r>
              <a:t/>
            </a:r>
            <a:endParaRPr sz="1641">
              <a:latin typeface="Figtree"/>
              <a:ea typeface="Figtree"/>
              <a:cs typeface="Figtree"/>
              <a:sym typeface="Figtree"/>
            </a:endParaRPr>
          </a:p>
        </p:txBody>
      </p:sp>
      <p:sp>
        <p:nvSpPr>
          <p:cNvPr id="442" name="Google Shape;442;p31"/>
          <p:cNvSpPr/>
          <p:nvPr/>
        </p:nvSpPr>
        <p:spPr>
          <a:xfrm>
            <a:off x="4525850" y="1915200"/>
            <a:ext cx="2287800" cy="2287800"/>
          </a:xfrm>
          <a:prstGeom prst="roundRect">
            <a:avLst>
              <a:gd fmla="val 6130" name="adj"/>
            </a:avLst>
          </a:prstGeom>
          <a:solidFill>
            <a:schemeClr val="lt1"/>
          </a:solidFill>
          <a:ln>
            <a:noFill/>
          </a:ln>
          <a:effectLst>
            <a:outerShdw blurRad="234595" rotWithShape="0" algn="bl" dir="5460000" dist="134054">
              <a:srgbClr val="666666">
                <a:alpha val="30000"/>
              </a:srgbClr>
            </a:outerShdw>
          </a:effectLst>
        </p:spPr>
        <p:txBody>
          <a:bodyPr anchorCtr="0" anchor="ctr" bIns="107225" lIns="107225" spcFirstLastPara="1" rIns="107225" wrap="square" tIns="107225">
            <a:noAutofit/>
          </a:bodyPr>
          <a:lstStyle/>
          <a:p>
            <a:pPr indent="0" lvl="0" marL="0" rtl="0" algn="ctr">
              <a:spcBef>
                <a:spcPts val="0"/>
              </a:spcBef>
              <a:spcAft>
                <a:spcPts val="0"/>
              </a:spcAft>
              <a:buNone/>
            </a:pPr>
            <a:r>
              <a:t/>
            </a:r>
            <a:endParaRPr sz="1641">
              <a:latin typeface="Figtree"/>
              <a:ea typeface="Figtree"/>
              <a:cs typeface="Figtree"/>
              <a:sym typeface="Figtree"/>
            </a:endParaRPr>
          </a:p>
        </p:txBody>
      </p:sp>
      <p:sp>
        <p:nvSpPr>
          <p:cNvPr id="443" name="Google Shape;443;p31"/>
          <p:cNvSpPr/>
          <p:nvPr/>
        </p:nvSpPr>
        <p:spPr>
          <a:xfrm>
            <a:off x="6881983" y="1915200"/>
            <a:ext cx="1953900" cy="2287800"/>
          </a:xfrm>
          <a:prstGeom prst="roundRect">
            <a:avLst>
              <a:gd fmla="val 6130" name="adj"/>
            </a:avLst>
          </a:prstGeom>
          <a:solidFill>
            <a:schemeClr val="lt1"/>
          </a:solidFill>
          <a:ln>
            <a:noFill/>
          </a:ln>
          <a:effectLst>
            <a:outerShdw blurRad="234595" rotWithShape="0" algn="bl" dir="5460000" dist="134054">
              <a:srgbClr val="666666">
                <a:alpha val="30000"/>
              </a:srgbClr>
            </a:outerShdw>
          </a:effectLst>
        </p:spPr>
        <p:txBody>
          <a:bodyPr anchorCtr="0" anchor="ctr" bIns="107225" lIns="107225" spcFirstLastPara="1" rIns="107225" wrap="square" tIns="107225">
            <a:noAutofit/>
          </a:bodyPr>
          <a:lstStyle/>
          <a:p>
            <a:pPr indent="0" lvl="0" marL="0" rtl="0" algn="ctr">
              <a:spcBef>
                <a:spcPts val="0"/>
              </a:spcBef>
              <a:spcAft>
                <a:spcPts val="0"/>
              </a:spcAft>
              <a:buNone/>
            </a:pPr>
            <a:r>
              <a:t/>
            </a:r>
            <a:endParaRPr sz="1641">
              <a:latin typeface="Figtree"/>
              <a:ea typeface="Figtree"/>
              <a:cs typeface="Figtree"/>
              <a:sym typeface="Figtree"/>
            </a:endParaRPr>
          </a:p>
        </p:txBody>
      </p:sp>
      <p:sp>
        <p:nvSpPr>
          <p:cNvPr id="444" name="Google Shape;444;p31"/>
          <p:cNvSpPr/>
          <p:nvPr/>
        </p:nvSpPr>
        <p:spPr>
          <a:xfrm>
            <a:off x="1622400" y="318275"/>
            <a:ext cx="7311600" cy="1318500"/>
          </a:xfrm>
          <a:prstGeom prst="roundRect">
            <a:avLst>
              <a:gd fmla="val 10908" name="adj"/>
            </a:avLst>
          </a:prstGeom>
          <a:no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Figtree"/>
              <a:ea typeface="Figtree"/>
              <a:cs typeface="Figtree"/>
              <a:sym typeface="Figtree"/>
            </a:endParaRPr>
          </a:p>
        </p:txBody>
      </p:sp>
      <p:sp>
        <p:nvSpPr>
          <p:cNvPr id="445" name="Google Shape;445;p31"/>
          <p:cNvSpPr txBox="1"/>
          <p:nvPr>
            <p:ph idx="1" type="body"/>
          </p:nvPr>
        </p:nvSpPr>
        <p:spPr>
          <a:xfrm>
            <a:off x="1743200" y="733500"/>
            <a:ext cx="6465900" cy="705600"/>
          </a:xfrm>
          <a:prstGeom prst="rect">
            <a:avLst/>
          </a:prstGeom>
        </p:spPr>
        <p:txBody>
          <a:bodyPr anchorCtr="0" anchor="t" bIns="91425" lIns="91425" spcFirstLastPara="1" rIns="91425" wrap="square" tIns="91425">
            <a:noAutofit/>
          </a:bodyPr>
          <a:lstStyle/>
          <a:p>
            <a:pPr indent="0" lvl="0" marL="0" rtl="0" algn="l">
              <a:spcBef>
                <a:spcPts val="0"/>
              </a:spcBef>
              <a:spcAft>
                <a:spcPts val="1200"/>
              </a:spcAft>
              <a:buNone/>
            </a:pPr>
            <a:r>
              <a:rPr lang="es" sz="1800">
                <a:solidFill>
                  <a:schemeClr val="dk1"/>
                </a:solidFill>
              </a:rPr>
              <a:t>Estrategia con acciones que fortalezcan el </a:t>
            </a:r>
            <a:r>
              <a:rPr lang="es" sz="1800">
                <a:solidFill>
                  <a:srgbClr val="614ACA"/>
                </a:solidFill>
                <a:latin typeface="Figtree Black"/>
                <a:ea typeface="Figtree Black"/>
                <a:cs typeface="Figtree Black"/>
                <a:sym typeface="Figtree Black"/>
              </a:rPr>
              <a:t>cambio positivo en cada dimensión.</a:t>
            </a:r>
            <a:endParaRPr sz="1800">
              <a:solidFill>
                <a:srgbClr val="614ACA"/>
              </a:solidFill>
              <a:latin typeface="Figtree Black"/>
              <a:ea typeface="Figtree Black"/>
              <a:cs typeface="Figtree Black"/>
              <a:sym typeface="Figtree Black"/>
            </a:endParaRPr>
          </a:p>
        </p:txBody>
      </p:sp>
      <p:sp>
        <p:nvSpPr>
          <p:cNvPr id="446" name="Google Shape;446;p31"/>
          <p:cNvSpPr txBox="1"/>
          <p:nvPr/>
        </p:nvSpPr>
        <p:spPr>
          <a:xfrm>
            <a:off x="1755343" y="426743"/>
            <a:ext cx="3855000" cy="384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s" sz="1300">
                <a:solidFill>
                  <a:schemeClr val="dk1"/>
                </a:solidFill>
                <a:latin typeface="Figtree Black"/>
                <a:ea typeface="Figtree Black"/>
                <a:cs typeface="Figtree Black"/>
                <a:sym typeface="Figtree Black"/>
              </a:rPr>
              <a:t>Rumbo a la satisfacción laboral</a:t>
            </a:r>
            <a:endParaRPr sz="1300">
              <a:solidFill>
                <a:schemeClr val="dk1"/>
              </a:solidFill>
            </a:endParaRPr>
          </a:p>
        </p:txBody>
      </p:sp>
      <p:sp>
        <p:nvSpPr>
          <p:cNvPr id="447" name="Google Shape;447;p31"/>
          <p:cNvSpPr/>
          <p:nvPr/>
        </p:nvSpPr>
        <p:spPr>
          <a:xfrm>
            <a:off x="660250" y="318275"/>
            <a:ext cx="869700" cy="952500"/>
          </a:xfrm>
          <a:prstGeom prst="roundRect">
            <a:avLst>
              <a:gd fmla="val 10908" name="adj"/>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Figtree"/>
              <a:ea typeface="Figtree"/>
              <a:cs typeface="Figtree"/>
              <a:sym typeface="Figtree"/>
            </a:endParaRPr>
          </a:p>
        </p:txBody>
      </p:sp>
      <p:pic>
        <p:nvPicPr>
          <p:cNvPr id="448" name="Google Shape;448;p31"/>
          <p:cNvPicPr preferRelativeResize="0"/>
          <p:nvPr/>
        </p:nvPicPr>
        <p:blipFill>
          <a:blip r:embed="rId4">
            <a:alphaModFix/>
          </a:blip>
          <a:stretch>
            <a:fillRect/>
          </a:stretch>
        </p:blipFill>
        <p:spPr>
          <a:xfrm rot="3150657">
            <a:off x="713250" y="109106"/>
            <a:ext cx="593999" cy="1391839"/>
          </a:xfrm>
          <a:prstGeom prst="rect">
            <a:avLst/>
          </a:prstGeom>
          <a:noFill/>
          <a:ln>
            <a:noFill/>
          </a:ln>
        </p:spPr>
      </p:pic>
      <p:sp>
        <p:nvSpPr>
          <p:cNvPr id="449" name="Google Shape;449;p31"/>
          <p:cNvSpPr txBox="1"/>
          <p:nvPr>
            <p:ph idx="1" type="body"/>
          </p:nvPr>
        </p:nvSpPr>
        <p:spPr>
          <a:xfrm>
            <a:off x="635164" y="2575360"/>
            <a:ext cx="1405500" cy="516000"/>
          </a:xfrm>
          <a:prstGeom prst="rect">
            <a:avLst/>
          </a:prstGeom>
        </p:spPr>
        <p:txBody>
          <a:bodyPr anchorCtr="0" anchor="t" bIns="91425" lIns="91425" spcFirstLastPara="1" rIns="91425" wrap="square" tIns="91425">
            <a:noAutofit/>
          </a:bodyPr>
          <a:lstStyle/>
          <a:p>
            <a:pPr indent="0" lvl="0" marL="0" rtl="0" algn="l">
              <a:spcBef>
                <a:spcPts val="0"/>
              </a:spcBef>
              <a:spcAft>
                <a:spcPts val="1200"/>
              </a:spcAft>
              <a:buNone/>
            </a:pPr>
            <a:r>
              <a:rPr lang="es" sz="1100">
                <a:solidFill>
                  <a:srgbClr val="000000"/>
                </a:solidFill>
              </a:rPr>
              <a:t>Reuniones</a:t>
            </a:r>
            <a:br>
              <a:rPr lang="es" sz="1100">
                <a:solidFill>
                  <a:srgbClr val="000000"/>
                </a:solidFill>
              </a:rPr>
            </a:br>
            <a:r>
              <a:rPr b="1" lang="es" sz="1100">
                <a:solidFill>
                  <a:srgbClr val="000000"/>
                </a:solidFill>
              </a:rPr>
              <a:t>equipo- director</a:t>
            </a:r>
            <a:endParaRPr b="1" sz="1100">
              <a:solidFill>
                <a:srgbClr val="000000"/>
              </a:solidFill>
            </a:endParaRPr>
          </a:p>
        </p:txBody>
      </p:sp>
      <p:sp>
        <p:nvSpPr>
          <p:cNvPr id="450" name="Google Shape;450;p31"/>
          <p:cNvSpPr txBox="1"/>
          <p:nvPr>
            <p:ph idx="1" type="body"/>
          </p:nvPr>
        </p:nvSpPr>
        <p:spPr>
          <a:xfrm>
            <a:off x="2850325" y="2795145"/>
            <a:ext cx="1465800" cy="705600"/>
          </a:xfrm>
          <a:prstGeom prst="rect">
            <a:avLst/>
          </a:prstGeom>
        </p:spPr>
        <p:txBody>
          <a:bodyPr anchorCtr="0" anchor="t" bIns="91425" lIns="91425" spcFirstLastPara="1" rIns="91425" wrap="square" tIns="91425">
            <a:normAutofit lnSpcReduction="10000"/>
          </a:bodyPr>
          <a:lstStyle/>
          <a:p>
            <a:pPr indent="0" lvl="0" marL="0" rtl="0" algn="l">
              <a:spcBef>
                <a:spcPts val="0"/>
              </a:spcBef>
              <a:spcAft>
                <a:spcPts val="1200"/>
              </a:spcAft>
              <a:buNone/>
            </a:pPr>
            <a:r>
              <a:rPr lang="es" sz="1100">
                <a:solidFill>
                  <a:srgbClr val="000000"/>
                </a:solidFill>
              </a:rPr>
              <a:t>Ceremonias de premiación (aportes al ambiente laboral)</a:t>
            </a:r>
            <a:endParaRPr sz="1500">
              <a:solidFill>
                <a:srgbClr val="000000"/>
              </a:solidFill>
            </a:endParaRPr>
          </a:p>
        </p:txBody>
      </p:sp>
      <p:sp>
        <p:nvSpPr>
          <p:cNvPr id="451" name="Google Shape;451;p31"/>
          <p:cNvSpPr txBox="1"/>
          <p:nvPr>
            <p:ph idx="1" type="body"/>
          </p:nvPr>
        </p:nvSpPr>
        <p:spPr>
          <a:xfrm>
            <a:off x="4835339" y="2703743"/>
            <a:ext cx="1533300" cy="705600"/>
          </a:xfrm>
          <a:prstGeom prst="rect">
            <a:avLst/>
          </a:prstGeom>
        </p:spPr>
        <p:txBody>
          <a:bodyPr anchorCtr="0" anchor="t" bIns="91425" lIns="91425" spcFirstLastPara="1" rIns="91425" wrap="square" tIns="91425">
            <a:normAutofit lnSpcReduction="10000"/>
          </a:bodyPr>
          <a:lstStyle/>
          <a:p>
            <a:pPr indent="0" lvl="0" marL="0" rtl="0" algn="l">
              <a:spcBef>
                <a:spcPts val="0"/>
              </a:spcBef>
              <a:spcAft>
                <a:spcPts val="1200"/>
              </a:spcAft>
              <a:buNone/>
            </a:pPr>
            <a:r>
              <a:rPr lang="es" sz="1100">
                <a:solidFill>
                  <a:srgbClr val="000000"/>
                </a:solidFill>
              </a:rPr>
              <a:t>Reconocimientos trimestrales (logros operativos)</a:t>
            </a:r>
            <a:endParaRPr sz="1500">
              <a:solidFill>
                <a:srgbClr val="000000"/>
              </a:solidFill>
            </a:endParaRPr>
          </a:p>
        </p:txBody>
      </p:sp>
      <p:sp>
        <p:nvSpPr>
          <p:cNvPr id="452" name="Google Shape;452;p31"/>
          <p:cNvSpPr txBox="1"/>
          <p:nvPr>
            <p:ph idx="1" type="body"/>
          </p:nvPr>
        </p:nvSpPr>
        <p:spPr>
          <a:xfrm>
            <a:off x="7185940" y="2696936"/>
            <a:ext cx="1616100" cy="780300"/>
          </a:xfrm>
          <a:prstGeom prst="rect">
            <a:avLst/>
          </a:prstGeom>
        </p:spPr>
        <p:txBody>
          <a:bodyPr anchorCtr="0" anchor="t" bIns="91425" lIns="91425" spcFirstLastPara="1" rIns="91425" wrap="square" tIns="91425">
            <a:normAutofit/>
          </a:bodyPr>
          <a:lstStyle/>
          <a:p>
            <a:pPr indent="0" lvl="0" marL="0" rtl="0" algn="l">
              <a:lnSpc>
                <a:spcPct val="150000"/>
              </a:lnSpc>
              <a:spcBef>
                <a:spcPts val="0"/>
              </a:spcBef>
              <a:spcAft>
                <a:spcPts val="0"/>
              </a:spcAft>
              <a:buNone/>
            </a:pPr>
            <a:r>
              <a:rPr lang="es" sz="1100">
                <a:solidFill>
                  <a:srgbClr val="000000"/>
                </a:solidFill>
              </a:rPr>
              <a:t>Planes de crecimiento</a:t>
            </a:r>
            <a:endParaRPr sz="1100">
              <a:solidFill>
                <a:srgbClr val="000000"/>
              </a:solidFill>
            </a:endParaRPr>
          </a:p>
          <a:p>
            <a:pPr indent="0" lvl="0" marL="0" rtl="0" algn="l">
              <a:lnSpc>
                <a:spcPct val="150000"/>
              </a:lnSpc>
              <a:spcBef>
                <a:spcPts val="1200"/>
              </a:spcBef>
              <a:spcAft>
                <a:spcPts val="1200"/>
              </a:spcAft>
              <a:buNone/>
            </a:pPr>
            <a:r>
              <a:rPr lang="es" sz="1100">
                <a:solidFill>
                  <a:srgbClr val="000000"/>
                </a:solidFill>
              </a:rPr>
              <a:t>Certificaciones</a:t>
            </a:r>
            <a:endParaRPr sz="1500">
              <a:solidFill>
                <a:srgbClr val="000000"/>
              </a:solidFill>
            </a:endParaRPr>
          </a:p>
        </p:txBody>
      </p:sp>
      <p:sp>
        <p:nvSpPr>
          <p:cNvPr id="453" name="Google Shape;453;p31"/>
          <p:cNvSpPr txBox="1"/>
          <p:nvPr/>
        </p:nvSpPr>
        <p:spPr>
          <a:xfrm>
            <a:off x="659788" y="2096021"/>
            <a:ext cx="1332000" cy="4617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1200"/>
              </a:spcAft>
              <a:buNone/>
            </a:pPr>
            <a:r>
              <a:rPr lang="es" sz="1800">
                <a:solidFill>
                  <a:srgbClr val="FF004F"/>
                </a:solidFill>
                <a:latin typeface="Figtree Black"/>
                <a:ea typeface="Figtree Black"/>
                <a:cs typeface="Figtree Black"/>
                <a:sym typeface="Figtree Black"/>
              </a:rPr>
              <a:t>Liderazgo</a:t>
            </a:r>
            <a:endParaRPr sz="1800">
              <a:solidFill>
                <a:srgbClr val="FF004F"/>
              </a:solidFill>
              <a:latin typeface="Figtree Black"/>
              <a:ea typeface="Figtree Black"/>
              <a:cs typeface="Figtree Black"/>
              <a:sym typeface="Figtree Black"/>
            </a:endParaRPr>
          </a:p>
        </p:txBody>
      </p:sp>
      <p:pic>
        <p:nvPicPr>
          <p:cNvPr id="454" name="Google Shape;454;p31"/>
          <p:cNvPicPr preferRelativeResize="0"/>
          <p:nvPr/>
        </p:nvPicPr>
        <p:blipFill>
          <a:blip r:embed="rId5">
            <a:alphaModFix/>
          </a:blip>
          <a:stretch>
            <a:fillRect/>
          </a:stretch>
        </p:blipFill>
        <p:spPr>
          <a:xfrm>
            <a:off x="431068" y="2659669"/>
            <a:ext cx="185475" cy="229675"/>
          </a:xfrm>
          <a:prstGeom prst="rect">
            <a:avLst/>
          </a:prstGeom>
          <a:noFill/>
          <a:ln>
            <a:noFill/>
          </a:ln>
        </p:spPr>
      </p:pic>
      <p:sp>
        <p:nvSpPr>
          <p:cNvPr id="455" name="Google Shape;455;p31"/>
          <p:cNvSpPr txBox="1"/>
          <p:nvPr/>
        </p:nvSpPr>
        <p:spPr>
          <a:xfrm>
            <a:off x="616550" y="3163875"/>
            <a:ext cx="1533300" cy="9381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1200"/>
              </a:spcAft>
              <a:buNone/>
            </a:pPr>
            <a:r>
              <a:rPr b="1" lang="es" sz="1100">
                <a:solidFill>
                  <a:schemeClr val="dk1"/>
                </a:solidFill>
                <a:latin typeface="Figtree"/>
                <a:ea typeface="Figtree"/>
                <a:cs typeface="Figtree"/>
                <a:sym typeface="Figtree"/>
              </a:rPr>
              <a:t>Comunicados mensuales</a:t>
            </a:r>
            <a:r>
              <a:rPr lang="es" sz="1100">
                <a:solidFill>
                  <a:schemeClr val="dk1"/>
                </a:solidFill>
                <a:latin typeface="Figtree"/>
                <a:ea typeface="Figtree"/>
                <a:cs typeface="Figtree"/>
                <a:sym typeface="Figtree"/>
              </a:rPr>
              <a:t> con cumpleaños, aniversarios y logros</a:t>
            </a:r>
            <a:endParaRPr/>
          </a:p>
        </p:txBody>
      </p:sp>
      <p:sp>
        <p:nvSpPr>
          <p:cNvPr id="456" name="Google Shape;456;p31"/>
          <p:cNvSpPr txBox="1"/>
          <p:nvPr/>
        </p:nvSpPr>
        <p:spPr>
          <a:xfrm>
            <a:off x="677614" y="4145669"/>
            <a:ext cx="1405500" cy="3540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1200"/>
              </a:spcAft>
              <a:buNone/>
            </a:pPr>
            <a:r>
              <a:rPr lang="es" sz="1100">
                <a:solidFill>
                  <a:schemeClr val="dk1"/>
                </a:solidFill>
                <a:latin typeface="Figtree"/>
                <a:ea typeface="Figtree"/>
                <a:cs typeface="Figtree"/>
                <a:sym typeface="Figtree"/>
              </a:rPr>
              <a:t>Viernes de guardia</a:t>
            </a:r>
            <a:endParaRPr>
              <a:solidFill>
                <a:schemeClr val="dk1"/>
              </a:solidFill>
            </a:endParaRPr>
          </a:p>
        </p:txBody>
      </p:sp>
      <p:pic>
        <p:nvPicPr>
          <p:cNvPr id="457" name="Google Shape;457;p31"/>
          <p:cNvPicPr preferRelativeResize="0"/>
          <p:nvPr/>
        </p:nvPicPr>
        <p:blipFill>
          <a:blip r:embed="rId5">
            <a:alphaModFix/>
          </a:blip>
          <a:stretch>
            <a:fillRect/>
          </a:stretch>
        </p:blipFill>
        <p:spPr>
          <a:xfrm>
            <a:off x="431068" y="3236224"/>
            <a:ext cx="185475" cy="229675"/>
          </a:xfrm>
          <a:prstGeom prst="rect">
            <a:avLst/>
          </a:prstGeom>
          <a:noFill/>
          <a:ln>
            <a:noFill/>
          </a:ln>
        </p:spPr>
      </p:pic>
      <p:pic>
        <p:nvPicPr>
          <p:cNvPr id="458" name="Google Shape;458;p31"/>
          <p:cNvPicPr preferRelativeResize="0"/>
          <p:nvPr/>
        </p:nvPicPr>
        <p:blipFill>
          <a:blip r:embed="rId5">
            <a:alphaModFix/>
          </a:blip>
          <a:stretch>
            <a:fillRect/>
          </a:stretch>
        </p:blipFill>
        <p:spPr>
          <a:xfrm>
            <a:off x="431068" y="4190460"/>
            <a:ext cx="185475" cy="229675"/>
          </a:xfrm>
          <a:prstGeom prst="rect">
            <a:avLst/>
          </a:prstGeom>
          <a:noFill/>
          <a:ln>
            <a:noFill/>
          </a:ln>
        </p:spPr>
      </p:pic>
      <p:cxnSp>
        <p:nvCxnSpPr>
          <p:cNvPr id="459" name="Google Shape;459;p31"/>
          <p:cNvCxnSpPr/>
          <p:nvPr/>
        </p:nvCxnSpPr>
        <p:spPr>
          <a:xfrm>
            <a:off x="705857" y="3166264"/>
            <a:ext cx="1443300" cy="0"/>
          </a:xfrm>
          <a:prstGeom prst="straightConnector1">
            <a:avLst/>
          </a:prstGeom>
          <a:noFill/>
          <a:ln cap="flat" cmpd="sng" w="9525">
            <a:solidFill>
              <a:schemeClr val="dk2"/>
            </a:solidFill>
            <a:prstDash val="solid"/>
            <a:round/>
            <a:headEnd len="med" w="med" type="none"/>
            <a:tailEnd len="med" w="med" type="none"/>
          </a:ln>
        </p:spPr>
      </p:cxnSp>
      <p:cxnSp>
        <p:nvCxnSpPr>
          <p:cNvPr id="460" name="Google Shape;460;p31"/>
          <p:cNvCxnSpPr/>
          <p:nvPr/>
        </p:nvCxnSpPr>
        <p:spPr>
          <a:xfrm>
            <a:off x="683117" y="4119606"/>
            <a:ext cx="1443300" cy="0"/>
          </a:xfrm>
          <a:prstGeom prst="straightConnector1">
            <a:avLst/>
          </a:prstGeom>
          <a:noFill/>
          <a:ln cap="flat" cmpd="sng" w="9525">
            <a:solidFill>
              <a:schemeClr val="dk2"/>
            </a:solidFill>
            <a:prstDash val="solid"/>
            <a:round/>
            <a:headEnd len="med" w="med" type="none"/>
            <a:tailEnd len="med" w="med" type="none"/>
          </a:ln>
        </p:spPr>
      </p:cxnSp>
      <p:cxnSp>
        <p:nvCxnSpPr>
          <p:cNvPr id="461" name="Google Shape;461;p31"/>
          <p:cNvCxnSpPr>
            <a:stCxn id="454" idx="2"/>
            <a:endCxn id="457" idx="0"/>
          </p:cNvCxnSpPr>
          <p:nvPr/>
        </p:nvCxnSpPr>
        <p:spPr>
          <a:xfrm>
            <a:off x="523805" y="2889344"/>
            <a:ext cx="0" cy="346800"/>
          </a:xfrm>
          <a:prstGeom prst="straightConnector1">
            <a:avLst/>
          </a:prstGeom>
          <a:noFill/>
          <a:ln cap="flat" cmpd="sng" w="9525">
            <a:solidFill>
              <a:srgbClr val="C3C9CF"/>
            </a:solidFill>
            <a:prstDash val="dot"/>
            <a:round/>
            <a:headEnd len="med" w="med" type="none"/>
            <a:tailEnd len="med" w="med" type="none"/>
          </a:ln>
        </p:spPr>
      </p:cxnSp>
      <p:cxnSp>
        <p:nvCxnSpPr>
          <p:cNvPr id="462" name="Google Shape;462;p31"/>
          <p:cNvCxnSpPr>
            <a:stCxn id="457" idx="2"/>
            <a:endCxn id="458" idx="0"/>
          </p:cNvCxnSpPr>
          <p:nvPr/>
        </p:nvCxnSpPr>
        <p:spPr>
          <a:xfrm>
            <a:off x="523805" y="3465899"/>
            <a:ext cx="0" cy="724500"/>
          </a:xfrm>
          <a:prstGeom prst="straightConnector1">
            <a:avLst/>
          </a:prstGeom>
          <a:noFill/>
          <a:ln cap="flat" cmpd="sng" w="9525">
            <a:solidFill>
              <a:srgbClr val="C3C9CF"/>
            </a:solidFill>
            <a:prstDash val="dot"/>
            <a:round/>
            <a:headEnd len="med" w="med" type="none"/>
            <a:tailEnd len="med" w="med" type="none"/>
          </a:ln>
        </p:spPr>
      </p:cxnSp>
      <p:sp>
        <p:nvSpPr>
          <p:cNvPr id="463" name="Google Shape;463;p31"/>
          <p:cNvSpPr txBox="1"/>
          <p:nvPr/>
        </p:nvSpPr>
        <p:spPr>
          <a:xfrm>
            <a:off x="2834569" y="2052942"/>
            <a:ext cx="1533300" cy="738900"/>
          </a:xfrm>
          <a:prstGeom prst="rect">
            <a:avLst/>
          </a:prstGeom>
          <a:noFill/>
          <a:ln>
            <a:noFill/>
          </a:ln>
        </p:spPr>
        <p:txBody>
          <a:bodyPr anchorCtr="0" anchor="t" bIns="91425" lIns="91425" spcFirstLastPara="1" rIns="91425" wrap="square" tIns="91425">
            <a:spAutoFit/>
          </a:bodyPr>
          <a:lstStyle/>
          <a:p>
            <a:pPr indent="0" lvl="0" marL="0" rtl="0" algn="l">
              <a:lnSpc>
                <a:spcPct val="100000"/>
              </a:lnSpc>
              <a:spcBef>
                <a:spcPts val="0"/>
              </a:spcBef>
              <a:spcAft>
                <a:spcPts val="1200"/>
              </a:spcAft>
              <a:buNone/>
            </a:pPr>
            <a:r>
              <a:rPr lang="es" sz="1800">
                <a:solidFill>
                  <a:srgbClr val="FF004F"/>
                </a:solidFill>
                <a:latin typeface="Figtree Black"/>
                <a:ea typeface="Figtree Black"/>
                <a:cs typeface="Figtree Black"/>
                <a:sym typeface="Figtree Black"/>
              </a:rPr>
              <a:t>Orgullo y pertenencia</a:t>
            </a:r>
            <a:endParaRPr sz="1800">
              <a:solidFill>
                <a:srgbClr val="FF004F"/>
              </a:solidFill>
              <a:latin typeface="Figtree Black"/>
              <a:ea typeface="Figtree Black"/>
              <a:cs typeface="Figtree Black"/>
              <a:sym typeface="Figtree Black"/>
            </a:endParaRPr>
          </a:p>
        </p:txBody>
      </p:sp>
      <p:sp>
        <p:nvSpPr>
          <p:cNvPr id="464" name="Google Shape;464;p31"/>
          <p:cNvSpPr txBox="1"/>
          <p:nvPr/>
        </p:nvSpPr>
        <p:spPr>
          <a:xfrm>
            <a:off x="2850322" y="3593042"/>
            <a:ext cx="1332000" cy="3540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1200"/>
              </a:spcAft>
              <a:buNone/>
            </a:pPr>
            <a:r>
              <a:rPr lang="es" sz="1100">
                <a:solidFill>
                  <a:schemeClr val="dk1"/>
                </a:solidFill>
                <a:latin typeface="Figtree"/>
                <a:ea typeface="Figtree"/>
                <a:cs typeface="Figtree"/>
                <a:sym typeface="Figtree"/>
              </a:rPr>
              <a:t>Distintivos físicos</a:t>
            </a:r>
            <a:endParaRPr sz="1100">
              <a:solidFill>
                <a:schemeClr val="dk1"/>
              </a:solidFill>
              <a:latin typeface="Figtree"/>
              <a:ea typeface="Figtree"/>
              <a:cs typeface="Figtree"/>
              <a:sym typeface="Figtree"/>
            </a:endParaRPr>
          </a:p>
        </p:txBody>
      </p:sp>
      <p:pic>
        <p:nvPicPr>
          <p:cNvPr id="465" name="Google Shape;465;p31"/>
          <p:cNvPicPr preferRelativeResize="0"/>
          <p:nvPr/>
        </p:nvPicPr>
        <p:blipFill>
          <a:blip r:embed="rId5">
            <a:alphaModFix/>
          </a:blip>
          <a:stretch>
            <a:fillRect/>
          </a:stretch>
        </p:blipFill>
        <p:spPr>
          <a:xfrm>
            <a:off x="2641900" y="2913205"/>
            <a:ext cx="185475" cy="229675"/>
          </a:xfrm>
          <a:prstGeom prst="rect">
            <a:avLst/>
          </a:prstGeom>
          <a:noFill/>
          <a:ln>
            <a:noFill/>
          </a:ln>
        </p:spPr>
      </p:pic>
      <p:pic>
        <p:nvPicPr>
          <p:cNvPr id="466" name="Google Shape;466;p31"/>
          <p:cNvPicPr preferRelativeResize="0"/>
          <p:nvPr/>
        </p:nvPicPr>
        <p:blipFill>
          <a:blip r:embed="rId5">
            <a:alphaModFix/>
          </a:blip>
          <a:stretch>
            <a:fillRect/>
          </a:stretch>
        </p:blipFill>
        <p:spPr>
          <a:xfrm>
            <a:off x="2641900" y="3620468"/>
            <a:ext cx="185475" cy="229675"/>
          </a:xfrm>
          <a:prstGeom prst="rect">
            <a:avLst/>
          </a:prstGeom>
          <a:noFill/>
          <a:ln>
            <a:noFill/>
          </a:ln>
        </p:spPr>
      </p:pic>
      <p:cxnSp>
        <p:nvCxnSpPr>
          <p:cNvPr id="467" name="Google Shape;467;p31"/>
          <p:cNvCxnSpPr>
            <a:stCxn id="465" idx="2"/>
            <a:endCxn id="466" idx="0"/>
          </p:cNvCxnSpPr>
          <p:nvPr/>
        </p:nvCxnSpPr>
        <p:spPr>
          <a:xfrm>
            <a:off x="2734637" y="3142880"/>
            <a:ext cx="0" cy="477600"/>
          </a:xfrm>
          <a:prstGeom prst="straightConnector1">
            <a:avLst/>
          </a:prstGeom>
          <a:noFill/>
          <a:ln cap="flat" cmpd="sng" w="9525">
            <a:solidFill>
              <a:srgbClr val="C3C9CF"/>
            </a:solidFill>
            <a:prstDash val="dot"/>
            <a:round/>
            <a:headEnd len="med" w="med" type="none"/>
            <a:tailEnd len="med" w="med" type="none"/>
          </a:ln>
        </p:spPr>
      </p:cxnSp>
      <p:pic>
        <p:nvPicPr>
          <p:cNvPr id="468" name="Google Shape;468;p31"/>
          <p:cNvPicPr preferRelativeResize="0"/>
          <p:nvPr/>
        </p:nvPicPr>
        <p:blipFill>
          <a:blip r:embed="rId5">
            <a:alphaModFix/>
          </a:blip>
          <a:stretch>
            <a:fillRect/>
          </a:stretch>
        </p:blipFill>
        <p:spPr>
          <a:xfrm>
            <a:off x="4641413" y="2784138"/>
            <a:ext cx="185475" cy="229675"/>
          </a:xfrm>
          <a:prstGeom prst="rect">
            <a:avLst/>
          </a:prstGeom>
          <a:noFill/>
          <a:ln>
            <a:noFill/>
          </a:ln>
        </p:spPr>
      </p:pic>
      <p:pic>
        <p:nvPicPr>
          <p:cNvPr id="469" name="Google Shape;469;p31"/>
          <p:cNvPicPr preferRelativeResize="0"/>
          <p:nvPr/>
        </p:nvPicPr>
        <p:blipFill>
          <a:blip r:embed="rId5">
            <a:alphaModFix/>
          </a:blip>
          <a:stretch>
            <a:fillRect/>
          </a:stretch>
        </p:blipFill>
        <p:spPr>
          <a:xfrm>
            <a:off x="4641413" y="3586471"/>
            <a:ext cx="185475" cy="229675"/>
          </a:xfrm>
          <a:prstGeom prst="rect">
            <a:avLst/>
          </a:prstGeom>
          <a:noFill/>
          <a:ln>
            <a:noFill/>
          </a:ln>
        </p:spPr>
      </p:pic>
      <p:cxnSp>
        <p:nvCxnSpPr>
          <p:cNvPr id="470" name="Google Shape;470;p31"/>
          <p:cNvCxnSpPr>
            <a:stCxn id="468" idx="2"/>
            <a:endCxn id="469" idx="0"/>
          </p:cNvCxnSpPr>
          <p:nvPr/>
        </p:nvCxnSpPr>
        <p:spPr>
          <a:xfrm>
            <a:off x="4734150" y="3013813"/>
            <a:ext cx="0" cy="572700"/>
          </a:xfrm>
          <a:prstGeom prst="straightConnector1">
            <a:avLst/>
          </a:prstGeom>
          <a:noFill/>
          <a:ln cap="flat" cmpd="sng" w="9525">
            <a:solidFill>
              <a:srgbClr val="C3C9CF"/>
            </a:solidFill>
            <a:prstDash val="dot"/>
            <a:round/>
            <a:headEnd len="med" w="med" type="none"/>
            <a:tailEnd len="med" w="med" type="none"/>
          </a:ln>
        </p:spPr>
      </p:cxnSp>
      <p:sp>
        <p:nvSpPr>
          <p:cNvPr id="471" name="Google Shape;471;p31"/>
          <p:cNvSpPr txBox="1"/>
          <p:nvPr/>
        </p:nvSpPr>
        <p:spPr>
          <a:xfrm>
            <a:off x="4859889" y="2096021"/>
            <a:ext cx="1953900" cy="4617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1200"/>
              </a:spcAft>
              <a:buNone/>
            </a:pPr>
            <a:r>
              <a:rPr lang="es" sz="1800">
                <a:solidFill>
                  <a:srgbClr val="FF004F"/>
                </a:solidFill>
                <a:latin typeface="Figtree Black"/>
                <a:ea typeface="Figtree Black"/>
                <a:cs typeface="Figtree Black"/>
                <a:sym typeface="Figtree Black"/>
              </a:rPr>
              <a:t>Reconocimiento</a:t>
            </a:r>
            <a:endParaRPr sz="1800">
              <a:solidFill>
                <a:srgbClr val="FF004F"/>
              </a:solidFill>
              <a:latin typeface="Figtree Black"/>
              <a:ea typeface="Figtree Black"/>
              <a:cs typeface="Figtree Black"/>
              <a:sym typeface="Figtree Black"/>
            </a:endParaRPr>
          </a:p>
        </p:txBody>
      </p:sp>
      <p:sp>
        <p:nvSpPr>
          <p:cNvPr id="472" name="Google Shape;472;p31"/>
          <p:cNvSpPr txBox="1"/>
          <p:nvPr/>
        </p:nvSpPr>
        <p:spPr>
          <a:xfrm>
            <a:off x="7194473" y="2096021"/>
            <a:ext cx="1332000" cy="4617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1200"/>
              </a:spcAft>
              <a:buNone/>
            </a:pPr>
            <a:r>
              <a:rPr lang="es" sz="1800">
                <a:solidFill>
                  <a:srgbClr val="FF004F"/>
                </a:solidFill>
                <a:latin typeface="Figtree Black"/>
                <a:ea typeface="Figtree Black"/>
                <a:cs typeface="Figtree Black"/>
                <a:sym typeface="Figtree Black"/>
              </a:rPr>
              <a:t>Desarrollo</a:t>
            </a:r>
            <a:endParaRPr sz="1800">
              <a:solidFill>
                <a:srgbClr val="FF004F"/>
              </a:solidFill>
              <a:latin typeface="Figtree Black"/>
              <a:ea typeface="Figtree Black"/>
              <a:cs typeface="Figtree Black"/>
              <a:sym typeface="Figtree Black"/>
            </a:endParaRPr>
          </a:p>
        </p:txBody>
      </p:sp>
      <p:cxnSp>
        <p:nvCxnSpPr>
          <p:cNvPr id="473" name="Google Shape;473;p31"/>
          <p:cNvCxnSpPr/>
          <p:nvPr/>
        </p:nvCxnSpPr>
        <p:spPr>
          <a:xfrm>
            <a:off x="2857909" y="3544157"/>
            <a:ext cx="1310400" cy="0"/>
          </a:xfrm>
          <a:prstGeom prst="straightConnector1">
            <a:avLst/>
          </a:prstGeom>
          <a:noFill/>
          <a:ln cap="flat" cmpd="sng" w="9525">
            <a:solidFill>
              <a:schemeClr val="dk2"/>
            </a:solidFill>
            <a:prstDash val="solid"/>
            <a:round/>
            <a:headEnd len="med" w="med" type="none"/>
            <a:tailEnd len="med" w="med" type="none"/>
          </a:ln>
        </p:spPr>
      </p:cxnSp>
      <p:cxnSp>
        <p:nvCxnSpPr>
          <p:cNvPr id="474" name="Google Shape;474;p31"/>
          <p:cNvCxnSpPr/>
          <p:nvPr/>
        </p:nvCxnSpPr>
        <p:spPr>
          <a:xfrm>
            <a:off x="4961510" y="3518944"/>
            <a:ext cx="1363200" cy="0"/>
          </a:xfrm>
          <a:prstGeom prst="straightConnector1">
            <a:avLst/>
          </a:prstGeom>
          <a:noFill/>
          <a:ln cap="flat" cmpd="sng" w="9525">
            <a:solidFill>
              <a:schemeClr val="dk2"/>
            </a:solidFill>
            <a:prstDash val="solid"/>
            <a:round/>
            <a:headEnd len="med" w="med" type="none"/>
            <a:tailEnd len="med" w="med" type="none"/>
          </a:ln>
        </p:spPr>
      </p:cxnSp>
      <p:sp>
        <p:nvSpPr>
          <p:cNvPr id="475" name="Google Shape;475;p31"/>
          <p:cNvSpPr txBox="1"/>
          <p:nvPr/>
        </p:nvSpPr>
        <p:spPr>
          <a:xfrm>
            <a:off x="4835339" y="3573003"/>
            <a:ext cx="1616100" cy="3540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1200"/>
              </a:spcAft>
              <a:buNone/>
            </a:pPr>
            <a:r>
              <a:rPr lang="es" sz="1100">
                <a:solidFill>
                  <a:schemeClr val="dk1"/>
                </a:solidFill>
                <a:latin typeface="Figtree"/>
                <a:ea typeface="Figtree"/>
                <a:cs typeface="Figtree"/>
                <a:sym typeface="Figtree"/>
              </a:rPr>
              <a:t>Cápsulas de visibilidad</a:t>
            </a:r>
            <a:endParaRPr sz="1500">
              <a:solidFill>
                <a:schemeClr val="dk1"/>
              </a:solidFill>
              <a:latin typeface="Figtree"/>
              <a:ea typeface="Figtree"/>
              <a:cs typeface="Figtree"/>
              <a:sym typeface="Figtree"/>
            </a:endParaRPr>
          </a:p>
        </p:txBody>
      </p:sp>
      <p:pic>
        <p:nvPicPr>
          <p:cNvPr id="476" name="Google Shape;476;p31"/>
          <p:cNvPicPr preferRelativeResize="0"/>
          <p:nvPr/>
        </p:nvPicPr>
        <p:blipFill>
          <a:blip r:embed="rId5">
            <a:alphaModFix/>
          </a:blip>
          <a:stretch>
            <a:fillRect/>
          </a:stretch>
        </p:blipFill>
        <p:spPr>
          <a:xfrm>
            <a:off x="7026054" y="2738475"/>
            <a:ext cx="185475" cy="229675"/>
          </a:xfrm>
          <a:prstGeom prst="rect">
            <a:avLst/>
          </a:prstGeom>
          <a:noFill/>
          <a:ln>
            <a:noFill/>
          </a:ln>
        </p:spPr>
      </p:pic>
      <p:pic>
        <p:nvPicPr>
          <p:cNvPr id="477" name="Google Shape;477;p31"/>
          <p:cNvPicPr preferRelativeResize="0"/>
          <p:nvPr/>
        </p:nvPicPr>
        <p:blipFill>
          <a:blip r:embed="rId5">
            <a:alphaModFix/>
          </a:blip>
          <a:stretch>
            <a:fillRect/>
          </a:stretch>
        </p:blipFill>
        <p:spPr>
          <a:xfrm>
            <a:off x="7026054" y="3139646"/>
            <a:ext cx="185475" cy="229675"/>
          </a:xfrm>
          <a:prstGeom prst="rect">
            <a:avLst/>
          </a:prstGeom>
          <a:noFill/>
          <a:ln>
            <a:noFill/>
          </a:ln>
        </p:spPr>
      </p:pic>
      <p:cxnSp>
        <p:nvCxnSpPr>
          <p:cNvPr id="478" name="Google Shape;478;p31"/>
          <p:cNvCxnSpPr>
            <a:stCxn id="476" idx="2"/>
            <a:endCxn id="477" idx="0"/>
          </p:cNvCxnSpPr>
          <p:nvPr/>
        </p:nvCxnSpPr>
        <p:spPr>
          <a:xfrm>
            <a:off x="7118791" y="2968150"/>
            <a:ext cx="0" cy="171600"/>
          </a:xfrm>
          <a:prstGeom prst="straightConnector1">
            <a:avLst/>
          </a:prstGeom>
          <a:noFill/>
          <a:ln cap="flat" cmpd="sng" w="9525">
            <a:solidFill>
              <a:srgbClr val="C3C9CF"/>
            </a:solidFill>
            <a:prstDash val="dot"/>
            <a:round/>
            <a:headEnd len="med" w="med" type="none"/>
            <a:tailEnd len="med" w="med" type="none"/>
          </a:ln>
        </p:spPr>
      </p:cxnSp>
      <p:cxnSp>
        <p:nvCxnSpPr>
          <p:cNvPr id="479" name="Google Shape;479;p31"/>
          <p:cNvCxnSpPr/>
          <p:nvPr/>
        </p:nvCxnSpPr>
        <p:spPr>
          <a:xfrm>
            <a:off x="7294049" y="3080342"/>
            <a:ext cx="1363200" cy="0"/>
          </a:xfrm>
          <a:prstGeom prst="straightConnector1">
            <a:avLst/>
          </a:prstGeom>
          <a:noFill/>
          <a:ln cap="flat" cmpd="sng" w="9525">
            <a:solidFill>
              <a:schemeClr val="dk2"/>
            </a:solidFill>
            <a:prstDash val="solid"/>
            <a:round/>
            <a:headEnd len="med" w="med" type="none"/>
            <a:tailEnd len="med" w="med" type="none"/>
          </a:ln>
        </p:spPr>
      </p:cxnSp>
      <p:pic>
        <p:nvPicPr>
          <p:cNvPr id="480" name="Google Shape;480;p31"/>
          <p:cNvPicPr preferRelativeResize="0"/>
          <p:nvPr/>
        </p:nvPicPr>
        <p:blipFill>
          <a:blip r:embed="rId6">
            <a:alphaModFix/>
          </a:blip>
          <a:stretch>
            <a:fillRect/>
          </a:stretch>
        </p:blipFill>
        <p:spPr>
          <a:xfrm>
            <a:off x="432181" y="2220496"/>
            <a:ext cx="212750" cy="212750"/>
          </a:xfrm>
          <a:prstGeom prst="rect">
            <a:avLst/>
          </a:prstGeom>
          <a:noFill/>
          <a:ln>
            <a:noFill/>
          </a:ln>
        </p:spPr>
      </p:pic>
      <p:pic>
        <p:nvPicPr>
          <p:cNvPr id="481" name="Google Shape;481;p31"/>
          <p:cNvPicPr preferRelativeResize="0"/>
          <p:nvPr/>
        </p:nvPicPr>
        <p:blipFill>
          <a:blip r:embed="rId6">
            <a:alphaModFix/>
          </a:blip>
          <a:stretch>
            <a:fillRect/>
          </a:stretch>
        </p:blipFill>
        <p:spPr>
          <a:xfrm>
            <a:off x="2616106" y="2220496"/>
            <a:ext cx="212750" cy="212750"/>
          </a:xfrm>
          <a:prstGeom prst="rect">
            <a:avLst/>
          </a:prstGeom>
          <a:noFill/>
          <a:ln>
            <a:noFill/>
          </a:ln>
        </p:spPr>
      </p:pic>
      <p:pic>
        <p:nvPicPr>
          <p:cNvPr id="482" name="Google Shape;482;p31"/>
          <p:cNvPicPr preferRelativeResize="0"/>
          <p:nvPr/>
        </p:nvPicPr>
        <p:blipFill>
          <a:blip r:embed="rId6">
            <a:alphaModFix/>
          </a:blip>
          <a:stretch>
            <a:fillRect/>
          </a:stretch>
        </p:blipFill>
        <p:spPr>
          <a:xfrm>
            <a:off x="4628388" y="2220496"/>
            <a:ext cx="212750" cy="212750"/>
          </a:xfrm>
          <a:prstGeom prst="rect">
            <a:avLst/>
          </a:prstGeom>
          <a:noFill/>
          <a:ln>
            <a:noFill/>
          </a:ln>
        </p:spPr>
      </p:pic>
      <p:pic>
        <p:nvPicPr>
          <p:cNvPr id="483" name="Google Shape;483;p31"/>
          <p:cNvPicPr preferRelativeResize="0"/>
          <p:nvPr/>
        </p:nvPicPr>
        <p:blipFill>
          <a:blip r:embed="rId6">
            <a:alphaModFix/>
          </a:blip>
          <a:stretch>
            <a:fillRect/>
          </a:stretch>
        </p:blipFill>
        <p:spPr>
          <a:xfrm>
            <a:off x="7005788" y="2220496"/>
            <a:ext cx="212750" cy="212750"/>
          </a:xfrm>
          <a:prstGeom prst="rect">
            <a:avLst/>
          </a:prstGeom>
          <a:noFill/>
          <a:ln>
            <a:noFill/>
          </a:ln>
        </p:spPr>
      </p:pic>
    </p:spTree>
  </p:cSld>
  <p:clrMapOvr>
    <a:masterClrMapping/>
  </p:clrMapOvr>
  <mc:AlternateContent>
    <mc:Choice Requires="p14">
      <p:transition spd="med">
        <p14:prism dir="l"/>
      </p:transition>
    </mc:Choice>
    <mc:Fallback>
      <p:transition spd="med">
        <p:fade/>
      </p:transition>
    </mc:Fallback>
  </mc:AlternateContent>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64" name="Shape 64"/>
        <p:cNvGrpSpPr/>
        <p:nvPr/>
      </p:nvGrpSpPr>
      <p:grpSpPr>
        <a:xfrm>
          <a:off x="0" y="0"/>
          <a:ext cx="0" cy="0"/>
          <a:chOff x="0" y="0"/>
          <a:chExt cx="0" cy="0"/>
        </a:xfrm>
      </p:grpSpPr>
      <p:sp>
        <p:nvSpPr>
          <p:cNvPr id="65" name="Google Shape;65;p14"/>
          <p:cNvSpPr/>
          <p:nvPr/>
        </p:nvSpPr>
        <p:spPr>
          <a:xfrm>
            <a:off x="4429325" y="1764600"/>
            <a:ext cx="267300" cy="267300"/>
          </a:xfrm>
          <a:prstGeom prst="snip1Rect">
            <a:avLst>
              <a:gd fmla="val 50000" name="adj"/>
            </a:avLst>
          </a:prstGeom>
          <a:solidFill>
            <a:srgbClr val="E8ECE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Figtree"/>
              <a:ea typeface="Figtree"/>
              <a:cs typeface="Figtree"/>
              <a:sym typeface="Figtree"/>
            </a:endParaRPr>
          </a:p>
        </p:txBody>
      </p:sp>
      <p:sp>
        <p:nvSpPr>
          <p:cNvPr id="66" name="Google Shape;66;p14"/>
          <p:cNvSpPr/>
          <p:nvPr/>
        </p:nvSpPr>
        <p:spPr>
          <a:xfrm rot="10800000">
            <a:off x="4142225" y="3146050"/>
            <a:ext cx="287100" cy="276300"/>
          </a:xfrm>
          <a:prstGeom prst="snip1Rect">
            <a:avLst>
              <a:gd fmla="val 50000" name="adj"/>
            </a:avLst>
          </a:prstGeom>
          <a:solidFill>
            <a:srgbClr val="E8ECE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Figtree"/>
              <a:ea typeface="Figtree"/>
              <a:cs typeface="Figtree"/>
              <a:sym typeface="Figtree"/>
            </a:endParaRPr>
          </a:p>
        </p:txBody>
      </p:sp>
      <p:grpSp>
        <p:nvGrpSpPr>
          <p:cNvPr id="67" name="Google Shape;67;p14"/>
          <p:cNvGrpSpPr/>
          <p:nvPr/>
        </p:nvGrpSpPr>
        <p:grpSpPr>
          <a:xfrm>
            <a:off x="2869374" y="-9900"/>
            <a:ext cx="1563600" cy="3156000"/>
            <a:chOff x="2691740" y="-9900"/>
            <a:chExt cx="1563600" cy="3156000"/>
          </a:xfrm>
        </p:grpSpPr>
        <p:sp>
          <p:nvSpPr>
            <p:cNvPr id="68" name="Google Shape;68;p14"/>
            <p:cNvSpPr/>
            <p:nvPr/>
          </p:nvSpPr>
          <p:spPr>
            <a:xfrm>
              <a:off x="2691740" y="-9900"/>
              <a:ext cx="1563600" cy="1622400"/>
            </a:xfrm>
            <a:prstGeom prst="rect">
              <a:avLst/>
            </a:prstGeom>
            <a:solidFill>
              <a:srgbClr val="E8ECE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69" name="Google Shape;69;p14" title="Arla foto .png"/>
            <p:cNvPicPr preferRelativeResize="0"/>
            <p:nvPr/>
          </p:nvPicPr>
          <p:blipFill rotWithShape="1">
            <a:blip r:embed="rId4">
              <a:alphaModFix/>
            </a:blip>
            <a:srcRect b="13507" l="12729" r="23592" t="-10613"/>
            <a:stretch/>
          </p:blipFill>
          <p:spPr>
            <a:xfrm>
              <a:off x="2697965" y="0"/>
              <a:ext cx="1557300" cy="3146100"/>
            </a:xfrm>
            <a:prstGeom prst="rect">
              <a:avLst/>
            </a:prstGeom>
            <a:noFill/>
            <a:ln>
              <a:noFill/>
            </a:ln>
          </p:spPr>
        </p:pic>
      </p:grpSp>
      <p:sp>
        <p:nvSpPr>
          <p:cNvPr id="70" name="Google Shape;70;p14"/>
          <p:cNvSpPr txBox="1"/>
          <p:nvPr/>
        </p:nvSpPr>
        <p:spPr>
          <a:xfrm>
            <a:off x="589029" y="467347"/>
            <a:ext cx="2057100" cy="879600"/>
          </a:xfrm>
          <a:prstGeom prst="rect">
            <a:avLst/>
          </a:prstGeom>
          <a:noFill/>
          <a:ln>
            <a:noFill/>
          </a:ln>
        </p:spPr>
        <p:txBody>
          <a:bodyPr anchorCtr="0" anchor="t" bIns="91425" lIns="91425" spcFirstLastPara="1" rIns="91425" wrap="square" tIns="91425">
            <a:spAutoFit/>
          </a:bodyPr>
          <a:lstStyle/>
          <a:p>
            <a:pPr indent="0" lvl="0" marL="0" rtl="0" algn="r">
              <a:lnSpc>
                <a:spcPct val="115000"/>
              </a:lnSpc>
              <a:spcBef>
                <a:spcPts val="0"/>
              </a:spcBef>
              <a:spcAft>
                <a:spcPts val="1200"/>
              </a:spcAft>
              <a:buNone/>
            </a:pPr>
            <a:r>
              <a:rPr lang="es" sz="2100">
                <a:solidFill>
                  <a:srgbClr val="614ACA"/>
                </a:solidFill>
                <a:latin typeface="Figtree Black"/>
                <a:ea typeface="Figtree Black"/>
                <a:cs typeface="Figtree Black"/>
                <a:sym typeface="Figtree Black"/>
              </a:rPr>
              <a:t>ARLA HERNÁNDEZ</a:t>
            </a:r>
            <a:endParaRPr sz="1500">
              <a:solidFill>
                <a:srgbClr val="614ACA"/>
              </a:solidFill>
              <a:latin typeface="Figtree Black"/>
              <a:ea typeface="Figtree Black"/>
              <a:cs typeface="Figtree Black"/>
              <a:sym typeface="Figtree Black"/>
            </a:endParaRPr>
          </a:p>
        </p:txBody>
      </p:sp>
      <p:sp>
        <p:nvSpPr>
          <p:cNvPr id="71" name="Google Shape;71;p14"/>
          <p:cNvSpPr txBox="1"/>
          <p:nvPr/>
        </p:nvSpPr>
        <p:spPr>
          <a:xfrm>
            <a:off x="6075230" y="506947"/>
            <a:ext cx="2665500" cy="800400"/>
          </a:xfrm>
          <a:prstGeom prst="rect">
            <a:avLst/>
          </a:prstGeom>
          <a:noFill/>
          <a:ln>
            <a:noFill/>
          </a:ln>
        </p:spPr>
        <p:txBody>
          <a:bodyPr anchorCtr="0" anchor="t" bIns="91425" lIns="91425" spcFirstLastPara="1" rIns="91425" wrap="square" tIns="91425">
            <a:spAutoFit/>
          </a:bodyPr>
          <a:lstStyle/>
          <a:p>
            <a:pPr indent="0" lvl="0" marL="0" rtl="0" algn="r">
              <a:lnSpc>
                <a:spcPct val="100000"/>
              </a:lnSpc>
              <a:spcBef>
                <a:spcPts val="0"/>
              </a:spcBef>
              <a:spcAft>
                <a:spcPts val="1200"/>
              </a:spcAft>
              <a:buNone/>
            </a:pPr>
            <a:r>
              <a:rPr lang="es" sz="2000">
                <a:solidFill>
                  <a:srgbClr val="614ACA"/>
                </a:solidFill>
                <a:latin typeface="Figtree Black"/>
                <a:ea typeface="Figtree Black"/>
                <a:cs typeface="Figtree Black"/>
                <a:sym typeface="Figtree Black"/>
              </a:rPr>
              <a:t>GERARDO ALVAREZ KANAHUATI</a:t>
            </a:r>
            <a:endParaRPr sz="2000">
              <a:solidFill>
                <a:srgbClr val="614ACA"/>
              </a:solidFill>
              <a:latin typeface="Figtree Black"/>
              <a:ea typeface="Figtree Black"/>
              <a:cs typeface="Figtree Black"/>
              <a:sym typeface="Figtree Black"/>
            </a:endParaRPr>
          </a:p>
        </p:txBody>
      </p:sp>
      <p:grpSp>
        <p:nvGrpSpPr>
          <p:cNvPr id="72" name="Google Shape;72;p14"/>
          <p:cNvGrpSpPr/>
          <p:nvPr/>
        </p:nvGrpSpPr>
        <p:grpSpPr>
          <a:xfrm>
            <a:off x="4429313" y="2032046"/>
            <a:ext cx="1557300" cy="3111429"/>
            <a:chOff x="4402072" y="2032046"/>
            <a:chExt cx="1557300" cy="3111429"/>
          </a:xfrm>
        </p:grpSpPr>
        <p:sp>
          <p:nvSpPr>
            <p:cNvPr id="73" name="Google Shape;73;p14"/>
            <p:cNvSpPr/>
            <p:nvPr/>
          </p:nvSpPr>
          <p:spPr>
            <a:xfrm>
              <a:off x="4402073" y="2032046"/>
              <a:ext cx="1557300" cy="1622400"/>
            </a:xfrm>
            <a:prstGeom prst="rect">
              <a:avLst/>
            </a:prstGeom>
            <a:solidFill>
              <a:srgbClr val="C3C9C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74" name="Google Shape;74;p14" title="Captura de pantalla 2025-09-17 a las 5.55.02 p. m..png"/>
            <p:cNvPicPr preferRelativeResize="0"/>
            <p:nvPr/>
          </p:nvPicPr>
          <p:blipFill rotWithShape="1">
            <a:blip r:embed="rId5">
              <a:alphaModFix/>
            </a:blip>
            <a:srcRect b="14383" l="14947" r="24876" t="0"/>
            <a:stretch/>
          </p:blipFill>
          <p:spPr>
            <a:xfrm>
              <a:off x="4402072" y="2204975"/>
              <a:ext cx="1557300" cy="2938500"/>
            </a:xfrm>
            <a:prstGeom prst="rect">
              <a:avLst/>
            </a:prstGeom>
            <a:noFill/>
            <a:ln>
              <a:noFill/>
            </a:ln>
          </p:spPr>
        </p:pic>
      </p:grpSp>
      <p:cxnSp>
        <p:nvCxnSpPr>
          <p:cNvPr id="75" name="Google Shape;75;p14"/>
          <p:cNvCxnSpPr/>
          <p:nvPr/>
        </p:nvCxnSpPr>
        <p:spPr>
          <a:xfrm>
            <a:off x="4429313" y="-41850"/>
            <a:ext cx="0" cy="5227200"/>
          </a:xfrm>
          <a:prstGeom prst="straightConnector1">
            <a:avLst/>
          </a:prstGeom>
          <a:noFill/>
          <a:ln cap="flat" cmpd="sng" w="28575">
            <a:solidFill>
              <a:srgbClr val="614ACA"/>
            </a:solidFill>
            <a:prstDash val="solid"/>
            <a:round/>
            <a:headEnd len="med" w="med" type="none"/>
            <a:tailEnd len="med" w="med" type="none"/>
          </a:ln>
        </p:spPr>
      </p:cxnSp>
      <p:pic>
        <p:nvPicPr>
          <p:cNvPr id="76" name="Google Shape;76;p14"/>
          <p:cNvPicPr preferRelativeResize="0"/>
          <p:nvPr/>
        </p:nvPicPr>
        <p:blipFill>
          <a:blip r:embed="rId6">
            <a:alphaModFix/>
          </a:blip>
          <a:stretch>
            <a:fillRect/>
          </a:stretch>
        </p:blipFill>
        <p:spPr>
          <a:xfrm rot="5400000">
            <a:off x="1468307" y="596495"/>
            <a:ext cx="267375" cy="267375"/>
          </a:xfrm>
          <a:prstGeom prst="rect">
            <a:avLst/>
          </a:prstGeom>
          <a:noFill/>
          <a:ln>
            <a:noFill/>
          </a:ln>
        </p:spPr>
      </p:pic>
      <p:pic>
        <p:nvPicPr>
          <p:cNvPr id="77" name="Google Shape;77;p14"/>
          <p:cNvPicPr preferRelativeResize="0"/>
          <p:nvPr/>
        </p:nvPicPr>
        <p:blipFill>
          <a:blip r:embed="rId6">
            <a:alphaModFix/>
          </a:blip>
          <a:stretch>
            <a:fillRect/>
          </a:stretch>
        </p:blipFill>
        <p:spPr>
          <a:xfrm rot="10800000">
            <a:off x="6752829" y="943552"/>
            <a:ext cx="267375" cy="267375"/>
          </a:xfrm>
          <a:prstGeom prst="rect">
            <a:avLst/>
          </a:prstGeom>
          <a:noFill/>
          <a:ln>
            <a:noFill/>
          </a:ln>
        </p:spPr>
      </p:pic>
      <p:cxnSp>
        <p:nvCxnSpPr>
          <p:cNvPr id="78" name="Google Shape;78;p14"/>
          <p:cNvCxnSpPr/>
          <p:nvPr/>
        </p:nvCxnSpPr>
        <p:spPr>
          <a:xfrm>
            <a:off x="2865013" y="-9900"/>
            <a:ext cx="0" cy="741000"/>
          </a:xfrm>
          <a:prstGeom prst="straightConnector1">
            <a:avLst/>
          </a:prstGeom>
          <a:noFill/>
          <a:ln cap="flat" cmpd="sng" w="28575">
            <a:solidFill>
              <a:srgbClr val="FF004F"/>
            </a:solidFill>
            <a:prstDash val="dot"/>
            <a:round/>
            <a:headEnd len="med" w="med" type="none"/>
            <a:tailEnd len="med" w="med" type="none"/>
          </a:ln>
        </p:spPr>
      </p:cxnSp>
      <p:cxnSp>
        <p:nvCxnSpPr>
          <p:cNvPr id="79" name="Google Shape;79;p14"/>
          <p:cNvCxnSpPr/>
          <p:nvPr/>
        </p:nvCxnSpPr>
        <p:spPr>
          <a:xfrm>
            <a:off x="5942300" y="4463450"/>
            <a:ext cx="0" cy="662100"/>
          </a:xfrm>
          <a:prstGeom prst="straightConnector1">
            <a:avLst/>
          </a:prstGeom>
          <a:noFill/>
          <a:ln cap="flat" cmpd="sng" w="28575">
            <a:solidFill>
              <a:schemeClr val="lt1"/>
            </a:solidFill>
            <a:prstDash val="dot"/>
            <a:round/>
            <a:headEnd len="med" w="med" type="none"/>
            <a:tailEnd len="med" w="med" type="none"/>
          </a:ln>
        </p:spPr>
      </p:cxnSp>
      <p:sp>
        <p:nvSpPr>
          <p:cNvPr id="80" name="Google Shape;80;p14"/>
          <p:cNvSpPr txBox="1"/>
          <p:nvPr/>
        </p:nvSpPr>
        <p:spPr>
          <a:xfrm>
            <a:off x="6158025" y="1421275"/>
            <a:ext cx="2615700" cy="31461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1200"/>
              </a:spcBef>
              <a:spcAft>
                <a:spcPts val="1200"/>
              </a:spcAft>
              <a:buNone/>
            </a:pPr>
            <a:r>
              <a:rPr lang="es" sz="1300">
                <a:solidFill>
                  <a:srgbClr val="434343"/>
                </a:solidFill>
                <a:latin typeface="Figtree"/>
                <a:ea typeface="Figtree"/>
                <a:cs typeface="Figtree"/>
                <a:sym typeface="Figtree"/>
              </a:rPr>
              <a:t>Líder comercial con más de </a:t>
            </a:r>
            <a:r>
              <a:rPr b="1" lang="es" sz="1300">
                <a:solidFill>
                  <a:srgbClr val="434343"/>
                </a:solidFill>
                <a:latin typeface="Figtree"/>
                <a:ea typeface="Figtree"/>
                <a:cs typeface="Figtree"/>
                <a:sym typeface="Figtree"/>
              </a:rPr>
              <a:t>20 años de experiencia internacional en consultoría, tecnología y desarrollo de negocios. </a:t>
            </a:r>
            <a:r>
              <a:rPr lang="es" sz="1300">
                <a:solidFill>
                  <a:srgbClr val="434343"/>
                </a:solidFill>
                <a:latin typeface="Figtree"/>
                <a:ea typeface="Figtree"/>
                <a:cs typeface="Figtree"/>
                <a:sym typeface="Figtree"/>
              </a:rPr>
              <a:t>Tras consolidarse en firmas globales como Michael Page y Hays, hoy dirige la expansión de Zeus, una plataforma SaaS de gestión de talento enfocada en PyMEs y equipos distribuidos, impulsando estrategias de crecimiento en el ecosistema HR-Tech.</a:t>
            </a:r>
            <a:endParaRPr>
              <a:solidFill>
                <a:srgbClr val="434343"/>
              </a:solidFill>
            </a:endParaRPr>
          </a:p>
        </p:txBody>
      </p:sp>
      <p:sp>
        <p:nvSpPr>
          <p:cNvPr id="81" name="Google Shape;81;p14"/>
          <p:cNvSpPr txBox="1"/>
          <p:nvPr/>
        </p:nvSpPr>
        <p:spPr>
          <a:xfrm>
            <a:off x="214625" y="1421280"/>
            <a:ext cx="2431500" cy="3146100"/>
          </a:xfrm>
          <a:prstGeom prst="rect">
            <a:avLst/>
          </a:prstGeom>
          <a:noFill/>
          <a:ln>
            <a:noFill/>
          </a:ln>
        </p:spPr>
        <p:txBody>
          <a:bodyPr anchorCtr="0" anchor="t" bIns="91425" lIns="91425" spcFirstLastPara="1" rIns="91425" wrap="square" tIns="91425">
            <a:spAutoFit/>
          </a:bodyPr>
          <a:lstStyle/>
          <a:p>
            <a:pPr indent="0" lvl="0" marL="0" rtl="0" algn="r">
              <a:lnSpc>
                <a:spcPct val="115000"/>
              </a:lnSpc>
              <a:spcBef>
                <a:spcPts val="0"/>
              </a:spcBef>
              <a:spcAft>
                <a:spcPts val="1200"/>
              </a:spcAft>
              <a:buNone/>
            </a:pPr>
            <a:r>
              <a:rPr lang="es" sz="1300">
                <a:solidFill>
                  <a:srgbClr val="434343"/>
                </a:solidFill>
                <a:latin typeface="Figtree"/>
                <a:ea typeface="Figtree"/>
                <a:cs typeface="Figtree"/>
                <a:sym typeface="Figtree"/>
              </a:rPr>
              <a:t>Cuenta con </a:t>
            </a:r>
            <a:r>
              <a:rPr b="1" lang="es" sz="1300">
                <a:solidFill>
                  <a:srgbClr val="434343"/>
                </a:solidFill>
                <a:latin typeface="Figtree"/>
                <a:ea typeface="Figtree"/>
                <a:cs typeface="Figtree"/>
                <a:sym typeface="Figtree"/>
              </a:rPr>
              <a:t>20 años diseñando e implementando estrategias integrales</a:t>
            </a:r>
            <a:r>
              <a:rPr lang="es" sz="1300">
                <a:solidFill>
                  <a:srgbClr val="434343"/>
                </a:solidFill>
                <a:latin typeface="Figtree"/>
                <a:ea typeface="Figtree"/>
                <a:cs typeface="Figtree"/>
                <a:sym typeface="Figtree"/>
              </a:rPr>
              <a:t> de Capital Humano, abarcando ámbitos como la atracción de talento, compensación, desarrollo, comunicación, capacitación, formación y desvinculación, así como transformaciones culturales dentro de empresas en México, Latinoamérica</a:t>
            </a:r>
            <a:br>
              <a:rPr lang="es" sz="1300">
                <a:solidFill>
                  <a:srgbClr val="434343"/>
                </a:solidFill>
                <a:latin typeface="Figtree"/>
                <a:ea typeface="Figtree"/>
                <a:cs typeface="Figtree"/>
                <a:sym typeface="Figtree"/>
              </a:rPr>
            </a:br>
            <a:r>
              <a:rPr lang="es" sz="1300">
                <a:solidFill>
                  <a:srgbClr val="434343"/>
                </a:solidFill>
                <a:latin typeface="Figtree"/>
                <a:ea typeface="Figtree"/>
                <a:cs typeface="Figtree"/>
                <a:sym typeface="Figtree"/>
              </a:rPr>
              <a:t>y China.</a:t>
            </a:r>
            <a:endParaRPr sz="1300">
              <a:solidFill>
                <a:srgbClr val="434343"/>
              </a:solidFill>
              <a:latin typeface="Figtree"/>
              <a:ea typeface="Figtree"/>
              <a:cs typeface="Figtree"/>
              <a:sym typeface="Figtree"/>
            </a:endParaRPr>
          </a:p>
        </p:txBody>
      </p:sp>
      <p:pic>
        <p:nvPicPr>
          <p:cNvPr id="82" name="Google Shape;82;p14" title="logoDialo_368fccd6.png"/>
          <p:cNvPicPr preferRelativeResize="0"/>
          <p:nvPr/>
        </p:nvPicPr>
        <p:blipFill>
          <a:blip r:embed="rId7">
            <a:alphaModFix/>
          </a:blip>
          <a:stretch>
            <a:fillRect/>
          </a:stretch>
        </p:blipFill>
        <p:spPr>
          <a:xfrm>
            <a:off x="287396" y="4696075"/>
            <a:ext cx="1103376" cy="221925"/>
          </a:xfrm>
          <a:prstGeom prst="rect">
            <a:avLst/>
          </a:prstGeom>
          <a:noFill/>
          <a:ln>
            <a:noFill/>
          </a:ln>
        </p:spPr>
      </p:pic>
    </p:spTree>
  </p:cSld>
  <p:clrMapOvr>
    <a:masterClrMapping/>
  </p:clrMapOvr>
  <mc:AlternateContent>
    <mc:Choice Requires="p14">
      <p:transition spd="med">
        <p14:gallery dir="l"/>
      </p:transition>
    </mc:Choice>
    <mc:Fallback>
      <p:transition spd="med">
        <p:fade/>
      </p:transition>
    </mc:Fallback>
  </mc:AlternateContent>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afterEffect" presetClass="entr" presetID="2" presetSubtype="1">
                                  <p:stCondLst>
                                    <p:cond delay="0"/>
                                  </p:stCondLst>
                                  <p:childTnLst>
                                    <p:set>
                                      <p:cBhvr>
                                        <p:cTn dur="1" fill="hold">
                                          <p:stCondLst>
                                            <p:cond delay="0"/>
                                          </p:stCondLst>
                                        </p:cTn>
                                        <p:tgtEl>
                                          <p:spTgt spid="67"/>
                                        </p:tgtEl>
                                        <p:attrNameLst>
                                          <p:attrName>style.visibility</p:attrName>
                                        </p:attrNameLst>
                                      </p:cBhvr>
                                      <p:to>
                                        <p:strVal val="visible"/>
                                      </p:to>
                                    </p:set>
                                    <p:anim calcmode="lin" valueType="num">
                                      <p:cBhvr additive="base">
                                        <p:cTn dur="1000"/>
                                        <p:tgtEl>
                                          <p:spTgt spid="67"/>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72"/>
                                        </p:tgtEl>
                                        <p:attrNameLst>
                                          <p:attrName>style.visibility</p:attrName>
                                        </p:attrNameLst>
                                      </p:cBhvr>
                                      <p:to>
                                        <p:strVal val="visible"/>
                                      </p:to>
                                    </p:set>
                                    <p:anim calcmode="lin" valueType="num">
                                      <p:cBhvr additive="base">
                                        <p:cTn dur="1000"/>
                                        <p:tgtEl>
                                          <p:spTgt spid="72"/>
                                        </p:tgtEl>
                                        <p:attrNameLst>
                                          <p:attrName>ppt_y</p:attrName>
                                        </p:attrNameLst>
                                      </p:cBhvr>
                                      <p:tavLst>
                                        <p:tav fmla="" tm="0">
                                          <p:val>
                                            <p:strVal val="#ppt_y+1"/>
                                          </p:val>
                                        </p:tav>
                                        <p:tav fmla="" tm="100000">
                                          <p:val>
                                            <p:strVal val="#ppt_y"/>
                                          </p:val>
                                        </p:tav>
                                      </p:tavLst>
                                    </p:anim>
                                  </p:childTnLst>
                                </p:cTn>
                              </p:par>
                            </p:childTnLst>
                          </p:cTn>
                        </p:par>
                        <p:par>
                          <p:cTn fill="hold">
                            <p:stCondLst>
                              <p:cond delay="1000"/>
                            </p:stCondLst>
                            <p:childTnLst>
                              <p:par>
                                <p:cTn fill="hold" nodeType="afterEffect" presetClass="entr" presetID="2" presetSubtype="8">
                                  <p:stCondLst>
                                    <p:cond delay="0"/>
                                  </p:stCondLst>
                                  <p:childTnLst>
                                    <p:set>
                                      <p:cBhvr>
                                        <p:cTn dur="1" fill="hold">
                                          <p:stCondLst>
                                            <p:cond delay="0"/>
                                          </p:stCondLst>
                                        </p:cTn>
                                        <p:tgtEl>
                                          <p:spTgt spid="70"/>
                                        </p:tgtEl>
                                        <p:attrNameLst>
                                          <p:attrName>style.visibility</p:attrName>
                                        </p:attrNameLst>
                                      </p:cBhvr>
                                      <p:to>
                                        <p:strVal val="visible"/>
                                      </p:to>
                                    </p:set>
                                    <p:anim calcmode="lin" valueType="num">
                                      <p:cBhvr additive="base">
                                        <p:cTn dur="1000"/>
                                        <p:tgtEl>
                                          <p:spTgt spid="70"/>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2">
                                  <p:stCondLst>
                                    <p:cond delay="0"/>
                                  </p:stCondLst>
                                  <p:childTnLst>
                                    <p:set>
                                      <p:cBhvr>
                                        <p:cTn dur="1" fill="hold">
                                          <p:stCondLst>
                                            <p:cond delay="0"/>
                                          </p:stCondLst>
                                        </p:cTn>
                                        <p:tgtEl>
                                          <p:spTgt spid="71"/>
                                        </p:tgtEl>
                                        <p:attrNameLst>
                                          <p:attrName>style.visibility</p:attrName>
                                        </p:attrNameLst>
                                      </p:cBhvr>
                                      <p:to>
                                        <p:strVal val="visible"/>
                                      </p:to>
                                    </p:set>
                                    <p:anim calcmode="lin" valueType="num">
                                      <p:cBhvr additive="base">
                                        <p:cTn dur="1000"/>
                                        <p:tgtEl>
                                          <p:spTgt spid="71"/>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7" name="Shape 487"/>
        <p:cNvGrpSpPr/>
        <p:nvPr/>
      </p:nvGrpSpPr>
      <p:grpSpPr>
        <a:xfrm>
          <a:off x="0" y="0"/>
          <a:ext cx="0" cy="0"/>
          <a:chOff x="0" y="0"/>
          <a:chExt cx="0" cy="0"/>
        </a:xfrm>
      </p:grpSpPr>
      <p:sp>
        <p:nvSpPr>
          <p:cNvPr id="488" name="Google Shape;488;p32"/>
          <p:cNvSpPr/>
          <p:nvPr/>
        </p:nvSpPr>
        <p:spPr>
          <a:xfrm rot="10800000">
            <a:off x="4098124" y="2132926"/>
            <a:ext cx="1876800" cy="1876800"/>
          </a:xfrm>
          <a:prstGeom prst="arc">
            <a:avLst>
              <a:gd fmla="val 10619435" name="adj1"/>
              <a:gd fmla="val 21541282" name="adj2"/>
            </a:avLst>
          </a:prstGeom>
          <a:noFill/>
          <a:ln cap="flat" cmpd="sng" w="9525">
            <a:solidFill>
              <a:schemeClr val="dk1"/>
            </a:solidFill>
            <a:prstDash val="dot"/>
            <a:round/>
            <a:headEnd len="sm" w="sm" type="none"/>
            <a:tailEnd len="sm" w="sm" type="none"/>
          </a:ln>
        </p:spPr>
        <p:txBody>
          <a:bodyPr anchorCtr="0" anchor="ctr" bIns="104325" lIns="104325" spcFirstLastPara="1" rIns="104325" wrap="square" tIns="104325">
            <a:noAutofit/>
          </a:bodyPr>
          <a:lstStyle/>
          <a:p>
            <a:pPr indent="0" lvl="0" marL="0" rtl="0" algn="ctr">
              <a:spcBef>
                <a:spcPts val="0"/>
              </a:spcBef>
              <a:spcAft>
                <a:spcPts val="0"/>
              </a:spcAft>
              <a:buNone/>
            </a:pPr>
            <a:r>
              <a:t/>
            </a:r>
            <a:endParaRPr sz="1597">
              <a:latin typeface="Figtree"/>
              <a:ea typeface="Figtree"/>
              <a:cs typeface="Figtree"/>
              <a:sym typeface="Figtree"/>
            </a:endParaRPr>
          </a:p>
        </p:txBody>
      </p:sp>
      <p:sp>
        <p:nvSpPr>
          <p:cNvPr id="489" name="Google Shape;489;p32"/>
          <p:cNvSpPr/>
          <p:nvPr/>
        </p:nvSpPr>
        <p:spPr>
          <a:xfrm>
            <a:off x="874675" y="185850"/>
            <a:ext cx="4144500" cy="610200"/>
          </a:xfrm>
          <a:prstGeom prst="roundRect">
            <a:avLst>
              <a:gd fmla="val 24198" name="adj"/>
            </a:avLst>
          </a:prstGeom>
          <a:solidFill>
            <a:schemeClr val="lt1"/>
          </a:solidFill>
          <a:ln>
            <a:noFill/>
          </a:ln>
          <a:effectLst>
            <a:outerShdw blurRad="214313" rotWithShape="0" algn="bl" dir="4860000" dist="133350">
              <a:srgbClr val="666666">
                <a:alpha val="20000"/>
              </a:srgbClr>
            </a:outerShdw>
          </a:effectLst>
        </p:spPr>
        <p:txBody>
          <a:bodyPr anchorCtr="0" anchor="ctr" bIns="107225" lIns="107225" spcFirstLastPara="1" rIns="107225" wrap="square" tIns="107225">
            <a:noAutofit/>
          </a:bodyPr>
          <a:lstStyle/>
          <a:p>
            <a:pPr indent="0" lvl="0" marL="0" rtl="0" algn="ctr">
              <a:spcBef>
                <a:spcPts val="0"/>
              </a:spcBef>
              <a:spcAft>
                <a:spcPts val="0"/>
              </a:spcAft>
              <a:buNone/>
            </a:pPr>
            <a:r>
              <a:t/>
            </a:r>
            <a:endParaRPr sz="1641">
              <a:latin typeface="Figtree"/>
              <a:ea typeface="Figtree"/>
              <a:cs typeface="Figtree"/>
              <a:sym typeface="Figtree"/>
            </a:endParaRPr>
          </a:p>
        </p:txBody>
      </p:sp>
      <p:sp>
        <p:nvSpPr>
          <p:cNvPr id="490" name="Google Shape;490;p32"/>
          <p:cNvSpPr txBox="1"/>
          <p:nvPr/>
        </p:nvSpPr>
        <p:spPr>
          <a:xfrm>
            <a:off x="1307747" y="260105"/>
            <a:ext cx="3622800" cy="4617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s" sz="1800">
                <a:solidFill>
                  <a:srgbClr val="FF004F"/>
                </a:solidFill>
                <a:latin typeface="Figtree ExtraBold"/>
                <a:ea typeface="Figtree ExtraBold"/>
                <a:cs typeface="Figtree ExtraBold"/>
                <a:sym typeface="Figtree ExtraBold"/>
              </a:rPr>
              <a:t>Actuar</a:t>
            </a:r>
            <a:r>
              <a:rPr lang="es" sz="1800">
                <a:solidFill>
                  <a:srgbClr val="FF004F"/>
                </a:solidFill>
                <a:latin typeface="Figtree ExtraBold"/>
                <a:ea typeface="Figtree ExtraBold"/>
                <a:cs typeface="Figtree ExtraBold"/>
                <a:sym typeface="Figtree ExtraBold"/>
              </a:rPr>
              <a:t>:</a:t>
            </a:r>
            <a:r>
              <a:rPr lang="es" sz="1800">
                <a:solidFill>
                  <a:schemeClr val="accent2"/>
                </a:solidFill>
                <a:latin typeface="Figtree ExtraBold"/>
                <a:ea typeface="Figtree ExtraBold"/>
                <a:cs typeface="Figtree ExtraBold"/>
                <a:sym typeface="Figtree ExtraBold"/>
              </a:rPr>
              <a:t> </a:t>
            </a:r>
            <a:r>
              <a:rPr b="1" lang="es" sz="1800">
                <a:solidFill>
                  <a:schemeClr val="dk1"/>
                </a:solidFill>
                <a:latin typeface="Figtree"/>
                <a:ea typeface="Figtree"/>
                <a:cs typeface="Figtree"/>
                <a:sym typeface="Figtree"/>
              </a:rPr>
              <a:t>Acciones recomendadas</a:t>
            </a:r>
            <a:endParaRPr sz="1800">
              <a:solidFill>
                <a:schemeClr val="accent2"/>
              </a:solidFill>
              <a:latin typeface="Figtree ExtraBold"/>
              <a:ea typeface="Figtree ExtraBold"/>
              <a:cs typeface="Figtree ExtraBold"/>
              <a:sym typeface="Figtree ExtraBold"/>
            </a:endParaRPr>
          </a:p>
        </p:txBody>
      </p:sp>
      <p:cxnSp>
        <p:nvCxnSpPr>
          <p:cNvPr id="491" name="Google Shape;491;p32"/>
          <p:cNvCxnSpPr/>
          <p:nvPr/>
        </p:nvCxnSpPr>
        <p:spPr>
          <a:xfrm>
            <a:off x="-5" y="490955"/>
            <a:ext cx="664500" cy="0"/>
          </a:xfrm>
          <a:prstGeom prst="straightConnector1">
            <a:avLst/>
          </a:prstGeom>
          <a:noFill/>
          <a:ln cap="flat" cmpd="sng" w="19050">
            <a:solidFill>
              <a:schemeClr val="lt1"/>
            </a:solidFill>
            <a:prstDash val="dot"/>
            <a:round/>
            <a:headEnd len="med" w="med" type="none"/>
            <a:tailEnd len="med" w="med" type="oval"/>
          </a:ln>
        </p:spPr>
      </p:cxnSp>
      <p:sp>
        <p:nvSpPr>
          <p:cNvPr id="492" name="Google Shape;492;p32"/>
          <p:cNvSpPr txBox="1"/>
          <p:nvPr/>
        </p:nvSpPr>
        <p:spPr>
          <a:xfrm>
            <a:off x="7074501" y="3263347"/>
            <a:ext cx="1482300" cy="698100"/>
          </a:xfrm>
          <a:prstGeom prst="rect">
            <a:avLst/>
          </a:prstGeom>
          <a:noFill/>
          <a:ln>
            <a:noFill/>
          </a:ln>
        </p:spPr>
        <p:txBody>
          <a:bodyPr anchorCtr="0" anchor="t" bIns="116650" lIns="116650" spcFirstLastPara="1" rIns="116650" wrap="square" tIns="116650">
            <a:noAutofit/>
          </a:bodyPr>
          <a:lstStyle/>
          <a:p>
            <a:pPr indent="0" lvl="0" marL="0" rtl="0" algn="ctr">
              <a:lnSpc>
                <a:spcPct val="100000"/>
              </a:lnSpc>
              <a:spcBef>
                <a:spcPts val="0"/>
              </a:spcBef>
              <a:spcAft>
                <a:spcPts val="0"/>
              </a:spcAft>
              <a:buNone/>
            </a:pPr>
            <a:r>
              <a:rPr lang="es" sz="1200">
                <a:solidFill>
                  <a:schemeClr val="dk1"/>
                </a:solidFill>
                <a:latin typeface="Figtree"/>
                <a:ea typeface="Figtree"/>
                <a:cs typeface="Figtree"/>
                <a:sym typeface="Figtree"/>
              </a:rPr>
              <a:t>Reevaluación de la propuesta de Valor al Empleado</a:t>
            </a:r>
            <a:endParaRPr sz="1200">
              <a:solidFill>
                <a:schemeClr val="dk1"/>
              </a:solidFill>
              <a:latin typeface="Figtree"/>
              <a:ea typeface="Figtree"/>
              <a:cs typeface="Figtree"/>
              <a:sym typeface="Figtree"/>
            </a:endParaRPr>
          </a:p>
        </p:txBody>
      </p:sp>
      <p:sp>
        <p:nvSpPr>
          <p:cNvPr id="493" name="Google Shape;493;p32"/>
          <p:cNvSpPr txBox="1"/>
          <p:nvPr/>
        </p:nvSpPr>
        <p:spPr>
          <a:xfrm>
            <a:off x="1110450" y="4556936"/>
            <a:ext cx="1876800" cy="369300"/>
          </a:xfrm>
          <a:prstGeom prst="rect">
            <a:avLst/>
          </a:prstGeom>
          <a:noFill/>
          <a:ln>
            <a:noFill/>
          </a:ln>
        </p:spPr>
        <p:txBody>
          <a:bodyPr anchorCtr="0" anchor="t" bIns="91425" lIns="91425" spcFirstLastPara="1" rIns="91425" wrap="square" tIns="91425">
            <a:spAutoFit/>
          </a:bodyPr>
          <a:lstStyle/>
          <a:p>
            <a:pPr indent="0" lvl="0" marL="0" rtl="0" algn="ctr">
              <a:lnSpc>
                <a:spcPct val="100000"/>
              </a:lnSpc>
              <a:spcBef>
                <a:spcPts val="0"/>
              </a:spcBef>
              <a:spcAft>
                <a:spcPts val="0"/>
              </a:spcAft>
              <a:buNone/>
            </a:pPr>
            <a:r>
              <a:rPr lang="es" sz="1200">
                <a:solidFill>
                  <a:schemeClr val="dk1"/>
                </a:solidFill>
                <a:latin typeface="Figtree"/>
                <a:ea typeface="Figtree"/>
                <a:cs typeface="Figtree"/>
                <a:sym typeface="Figtree"/>
              </a:rPr>
              <a:t>Semilleros de talento</a:t>
            </a:r>
            <a:endParaRPr sz="1200">
              <a:solidFill>
                <a:schemeClr val="dk1"/>
              </a:solidFill>
              <a:latin typeface="Figtree"/>
              <a:ea typeface="Figtree"/>
              <a:cs typeface="Figtree"/>
              <a:sym typeface="Figtree"/>
            </a:endParaRPr>
          </a:p>
        </p:txBody>
      </p:sp>
      <p:sp>
        <p:nvSpPr>
          <p:cNvPr id="494" name="Google Shape;494;p32"/>
          <p:cNvSpPr txBox="1"/>
          <p:nvPr/>
        </p:nvSpPr>
        <p:spPr>
          <a:xfrm>
            <a:off x="2474769" y="1063563"/>
            <a:ext cx="1533900" cy="554100"/>
          </a:xfrm>
          <a:prstGeom prst="rect">
            <a:avLst/>
          </a:prstGeom>
          <a:noFill/>
          <a:ln>
            <a:noFill/>
          </a:ln>
        </p:spPr>
        <p:txBody>
          <a:bodyPr anchorCtr="0" anchor="t" bIns="91425" lIns="91425" spcFirstLastPara="1" rIns="91425" wrap="square" tIns="91425">
            <a:spAutoFit/>
          </a:bodyPr>
          <a:lstStyle/>
          <a:p>
            <a:pPr indent="0" lvl="0" marL="0" rtl="0" algn="ctr">
              <a:lnSpc>
                <a:spcPct val="100000"/>
              </a:lnSpc>
              <a:spcBef>
                <a:spcPts val="0"/>
              </a:spcBef>
              <a:spcAft>
                <a:spcPts val="0"/>
              </a:spcAft>
              <a:buNone/>
            </a:pPr>
            <a:r>
              <a:rPr lang="es" sz="1200">
                <a:solidFill>
                  <a:schemeClr val="dk1"/>
                </a:solidFill>
                <a:latin typeface="Figtree"/>
                <a:ea typeface="Figtree"/>
                <a:cs typeface="Figtree"/>
                <a:sym typeface="Figtree"/>
              </a:rPr>
              <a:t>Feedback</a:t>
            </a:r>
            <a:endParaRPr sz="1200">
              <a:solidFill>
                <a:schemeClr val="dk1"/>
              </a:solidFill>
              <a:latin typeface="Figtree"/>
              <a:ea typeface="Figtree"/>
              <a:cs typeface="Figtree"/>
              <a:sym typeface="Figtree"/>
            </a:endParaRPr>
          </a:p>
          <a:p>
            <a:pPr indent="0" lvl="0" marL="0" rtl="0" algn="ctr">
              <a:lnSpc>
                <a:spcPct val="100000"/>
              </a:lnSpc>
              <a:spcBef>
                <a:spcPts val="0"/>
              </a:spcBef>
              <a:spcAft>
                <a:spcPts val="0"/>
              </a:spcAft>
              <a:buNone/>
            </a:pPr>
            <a:r>
              <a:rPr lang="es" sz="1200">
                <a:solidFill>
                  <a:schemeClr val="dk1"/>
                </a:solidFill>
                <a:latin typeface="Figtree"/>
                <a:ea typeface="Figtree"/>
                <a:cs typeface="Figtree"/>
                <a:sym typeface="Figtree"/>
              </a:rPr>
              <a:t>y evaluación 360°</a:t>
            </a:r>
            <a:endParaRPr sz="1200">
              <a:solidFill>
                <a:schemeClr val="dk1"/>
              </a:solidFill>
              <a:latin typeface="Figtree"/>
              <a:ea typeface="Figtree"/>
              <a:cs typeface="Figtree"/>
              <a:sym typeface="Figtree"/>
            </a:endParaRPr>
          </a:p>
        </p:txBody>
      </p:sp>
      <p:sp>
        <p:nvSpPr>
          <p:cNvPr id="495" name="Google Shape;495;p32"/>
          <p:cNvSpPr txBox="1"/>
          <p:nvPr/>
        </p:nvSpPr>
        <p:spPr>
          <a:xfrm>
            <a:off x="5075661" y="4136575"/>
            <a:ext cx="1359300" cy="554100"/>
          </a:xfrm>
          <a:prstGeom prst="rect">
            <a:avLst/>
          </a:prstGeom>
          <a:noFill/>
          <a:ln>
            <a:noFill/>
          </a:ln>
        </p:spPr>
        <p:txBody>
          <a:bodyPr anchorCtr="0" anchor="t" bIns="91425" lIns="91425" spcFirstLastPara="1" rIns="91425" wrap="square" tIns="91425">
            <a:spAutoFit/>
          </a:bodyPr>
          <a:lstStyle/>
          <a:p>
            <a:pPr indent="0" lvl="0" marL="0" rtl="0" algn="ctr">
              <a:lnSpc>
                <a:spcPct val="100000"/>
              </a:lnSpc>
              <a:spcBef>
                <a:spcPts val="0"/>
              </a:spcBef>
              <a:spcAft>
                <a:spcPts val="0"/>
              </a:spcAft>
              <a:buNone/>
            </a:pPr>
            <a:r>
              <a:rPr lang="es" sz="1200">
                <a:solidFill>
                  <a:schemeClr val="dk1"/>
                </a:solidFill>
                <a:latin typeface="Figtree"/>
                <a:ea typeface="Figtree"/>
                <a:cs typeface="Figtree"/>
                <a:sym typeface="Figtree"/>
              </a:rPr>
              <a:t>Estrategias de reconocimiento</a:t>
            </a:r>
            <a:endParaRPr sz="1200">
              <a:solidFill>
                <a:schemeClr val="dk1"/>
              </a:solidFill>
              <a:latin typeface="Figtree"/>
              <a:ea typeface="Figtree"/>
              <a:cs typeface="Figtree"/>
              <a:sym typeface="Figtree"/>
            </a:endParaRPr>
          </a:p>
        </p:txBody>
      </p:sp>
      <p:sp>
        <p:nvSpPr>
          <p:cNvPr id="496" name="Google Shape;496;p32"/>
          <p:cNvSpPr/>
          <p:nvPr/>
        </p:nvSpPr>
        <p:spPr>
          <a:xfrm>
            <a:off x="2360239" y="1886351"/>
            <a:ext cx="1676100" cy="1676100"/>
          </a:xfrm>
          <a:prstGeom prst="arc">
            <a:avLst>
              <a:gd fmla="val 11083476" name="adj1"/>
              <a:gd fmla="val 21393799" name="adj2"/>
            </a:avLst>
          </a:prstGeom>
          <a:noFill/>
          <a:ln cap="flat" cmpd="sng" w="9525">
            <a:solidFill>
              <a:schemeClr val="dk1"/>
            </a:solidFill>
            <a:prstDash val="dot"/>
            <a:round/>
            <a:headEnd len="sm" w="sm" type="none"/>
            <a:tailEnd len="sm" w="sm" type="none"/>
          </a:ln>
        </p:spPr>
        <p:txBody>
          <a:bodyPr anchorCtr="0" anchor="ctr" bIns="104325" lIns="104325" spcFirstLastPara="1" rIns="104325" wrap="square" tIns="104325">
            <a:noAutofit/>
          </a:bodyPr>
          <a:lstStyle/>
          <a:p>
            <a:pPr indent="0" lvl="0" marL="0" rtl="0" algn="ctr">
              <a:spcBef>
                <a:spcPts val="0"/>
              </a:spcBef>
              <a:spcAft>
                <a:spcPts val="0"/>
              </a:spcAft>
              <a:buNone/>
            </a:pPr>
            <a:r>
              <a:t/>
            </a:r>
            <a:endParaRPr sz="1597">
              <a:latin typeface="Figtree"/>
              <a:ea typeface="Figtree"/>
              <a:cs typeface="Figtree"/>
              <a:sym typeface="Figtree"/>
            </a:endParaRPr>
          </a:p>
        </p:txBody>
      </p:sp>
      <p:cxnSp>
        <p:nvCxnSpPr>
          <p:cNvPr id="497" name="Google Shape;497;p32"/>
          <p:cNvCxnSpPr>
            <a:stCxn id="496" idx="2"/>
            <a:endCxn id="488" idx="2"/>
          </p:cNvCxnSpPr>
          <p:nvPr/>
        </p:nvCxnSpPr>
        <p:spPr>
          <a:xfrm>
            <a:off x="4034832" y="2674164"/>
            <a:ext cx="63300" cy="413100"/>
          </a:xfrm>
          <a:prstGeom prst="straightConnector1">
            <a:avLst/>
          </a:prstGeom>
          <a:noFill/>
          <a:ln cap="flat" cmpd="sng" w="9525">
            <a:solidFill>
              <a:schemeClr val="dk1"/>
            </a:solidFill>
            <a:prstDash val="dot"/>
            <a:round/>
            <a:headEnd len="med" w="med" type="none"/>
            <a:tailEnd len="med" w="med" type="none"/>
          </a:ln>
        </p:spPr>
      </p:cxnSp>
      <p:cxnSp>
        <p:nvCxnSpPr>
          <p:cNvPr id="498" name="Google Shape;498;p32"/>
          <p:cNvCxnSpPr>
            <a:stCxn id="499" idx="2"/>
            <a:endCxn id="500" idx="0"/>
          </p:cNvCxnSpPr>
          <p:nvPr/>
        </p:nvCxnSpPr>
        <p:spPr>
          <a:xfrm>
            <a:off x="7775875" y="2332533"/>
            <a:ext cx="1200" cy="110700"/>
          </a:xfrm>
          <a:prstGeom prst="straightConnector1">
            <a:avLst/>
          </a:prstGeom>
          <a:noFill/>
          <a:ln cap="flat" cmpd="sng" w="9525">
            <a:solidFill>
              <a:schemeClr val="dk1"/>
            </a:solidFill>
            <a:prstDash val="dot"/>
            <a:round/>
            <a:headEnd len="med" w="med" type="none"/>
            <a:tailEnd len="med" w="med" type="stealth"/>
          </a:ln>
        </p:spPr>
      </p:cxnSp>
      <p:cxnSp>
        <p:nvCxnSpPr>
          <p:cNvPr id="501" name="Google Shape;501;p32"/>
          <p:cNvCxnSpPr>
            <a:stCxn id="488" idx="0"/>
            <a:endCxn id="499" idx="0"/>
          </p:cNvCxnSpPr>
          <p:nvPr/>
        </p:nvCxnSpPr>
        <p:spPr>
          <a:xfrm flipH="1" rot="10800000">
            <a:off x="5973630" y="2348260"/>
            <a:ext cx="3000" cy="673800"/>
          </a:xfrm>
          <a:prstGeom prst="straightConnector1">
            <a:avLst/>
          </a:prstGeom>
          <a:noFill/>
          <a:ln cap="flat" cmpd="sng" w="9525">
            <a:solidFill>
              <a:schemeClr val="dk1"/>
            </a:solidFill>
            <a:prstDash val="dot"/>
            <a:round/>
            <a:headEnd len="med" w="med" type="none"/>
            <a:tailEnd len="med" w="med" type="none"/>
          </a:ln>
        </p:spPr>
      </p:cxnSp>
      <p:sp>
        <p:nvSpPr>
          <p:cNvPr id="499" name="Google Shape;499;p32"/>
          <p:cNvSpPr/>
          <p:nvPr/>
        </p:nvSpPr>
        <p:spPr>
          <a:xfrm>
            <a:off x="5973474" y="1519137"/>
            <a:ext cx="1806900" cy="1806900"/>
          </a:xfrm>
          <a:prstGeom prst="arc">
            <a:avLst>
              <a:gd fmla="val 11083476" name="adj1"/>
              <a:gd fmla="val 21256760" name="adj2"/>
            </a:avLst>
          </a:prstGeom>
          <a:noFill/>
          <a:ln cap="flat" cmpd="sng" w="9525">
            <a:solidFill>
              <a:schemeClr val="dk1"/>
            </a:solidFill>
            <a:prstDash val="dot"/>
            <a:round/>
            <a:headEnd len="sm" w="sm" type="none"/>
            <a:tailEnd len="sm" w="sm" type="none"/>
          </a:ln>
        </p:spPr>
        <p:txBody>
          <a:bodyPr anchorCtr="0" anchor="ctr" bIns="104325" lIns="104325" spcFirstLastPara="1" rIns="104325" wrap="square" tIns="104325">
            <a:noAutofit/>
          </a:bodyPr>
          <a:lstStyle/>
          <a:p>
            <a:pPr indent="0" lvl="0" marL="0" rtl="0" algn="ctr">
              <a:spcBef>
                <a:spcPts val="0"/>
              </a:spcBef>
              <a:spcAft>
                <a:spcPts val="0"/>
              </a:spcAft>
              <a:buNone/>
            </a:pPr>
            <a:r>
              <a:t/>
            </a:r>
            <a:endParaRPr sz="1597">
              <a:latin typeface="Figtree"/>
              <a:ea typeface="Figtree"/>
              <a:cs typeface="Figtree"/>
              <a:sym typeface="Figtree"/>
            </a:endParaRPr>
          </a:p>
        </p:txBody>
      </p:sp>
      <p:sp>
        <p:nvSpPr>
          <p:cNvPr id="502" name="Google Shape;502;p32"/>
          <p:cNvSpPr/>
          <p:nvPr/>
        </p:nvSpPr>
        <p:spPr>
          <a:xfrm rot="5400000">
            <a:off x="1692740" y="3367393"/>
            <a:ext cx="712200" cy="712200"/>
          </a:xfrm>
          <a:prstGeom prst="arc">
            <a:avLst>
              <a:gd fmla="val 16274577" name="adj1"/>
              <a:gd fmla="val 5512034" name="adj2"/>
            </a:avLst>
          </a:prstGeom>
          <a:noFill/>
          <a:ln cap="flat" cmpd="sng" w="9525">
            <a:solidFill>
              <a:schemeClr val="dk2"/>
            </a:solidFill>
            <a:prstDash val="dot"/>
            <a:round/>
            <a:headEnd len="sm" w="sm" type="none"/>
            <a:tailEnd len="sm" w="sm" type="none"/>
          </a:ln>
        </p:spPr>
        <p:txBody>
          <a:bodyPr anchorCtr="0" anchor="ctr" bIns="104325" lIns="104325" spcFirstLastPara="1" rIns="104325" wrap="square" tIns="104325">
            <a:noAutofit/>
          </a:bodyPr>
          <a:lstStyle/>
          <a:p>
            <a:pPr indent="0" lvl="0" marL="0" rtl="0" algn="ctr">
              <a:spcBef>
                <a:spcPts val="0"/>
              </a:spcBef>
              <a:spcAft>
                <a:spcPts val="0"/>
              </a:spcAft>
              <a:buNone/>
            </a:pPr>
            <a:r>
              <a:t/>
            </a:r>
            <a:endParaRPr sz="1597">
              <a:latin typeface="Figtree"/>
              <a:ea typeface="Figtree"/>
              <a:cs typeface="Figtree"/>
              <a:sym typeface="Figtree"/>
            </a:endParaRPr>
          </a:p>
        </p:txBody>
      </p:sp>
      <p:cxnSp>
        <p:nvCxnSpPr>
          <p:cNvPr id="503" name="Google Shape;503;p32"/>
          <p:cNvCxnSpPr>
            <a:stCxn id="502" idx="0"/>
            <a:endCxn id="496" idx="0"/>
          </p:cNvCxnSpPr>
          <p:nvPr/>
        </p:nvCxnSpPr>
        <p:spPr>
          <a:xfrm rot="10800000">
            <a:off x="2363156" y="2655417"/>
            <a:ext cx="41700" cy="1075800"/>
          </a:xfrm>
          <a:prstGeom prst="straightConnector1">
            <a:avLst/>
          </a:prstGeom>
          <a:noFill/>
          <a:ln cap="flat" cmpd="sng" w="9525">
            <a:solidFill>
              <a:schemeClr val="dk2"/>
            </a:solidFill>
            <a:prstDash val="dot"/>
            <a:round/>
            <a:headEnd len="med" w="med" type="none"/>
            <a:tailEnd len="med" w="med" type="none"/>
          </a:ln>
        </p:spPr>
      </p:cxnSp>
      <p:sp>
        <p:nvSpPr>
          <p:cNvPr id="504" name="Google Shape;504;p32"/>
          <p:cNvSpPr/>
          <p:nvPr/>
        </p:nvSpPr>
        <p:spPr>
          <a:xfrm>
            <a:off x="1863855" y="2551532"/>
            <a:ext cx="769200" cy="769200"/>
          </a:xfrm>
          <a:prstGeom prst="ellipse">
            <a:avLst/>
          </a:prstGeom>
          <a:solidFill>
            <a:schemeClr val="lt1"/>
          </a:solidFill>
          <a:ln>
            <a:noFill/>
          </a:ln>
        </p:spPr>
        <p:txBody>
          <a:bodyPr anchorCtr="0" anchor="ctr" bIns="100750" lIns="100750" spcFirstLastPara="1" rIns="100750" wrap="square" tIns="100750">
            <a:noAutofit/>
          </a:bodyPr>
          <a:lstStyle/>
          <a:p>
            <a:pPr indent="0" lvl="0" marL="0" rtl="0" algn="ctr">
              <a:spcBef>
                <a:spcPts val="0"/>
              </a:spcBef>
              <a:spcAft>
                <a:spcPts val="0"/>
              </a:spcAft>
              <a:buNone/>
            </a:pPr>
            <a:r>
              <a:t/>
            </a:r>
            <a:endParaRPr sz="1542">
              <a:latin typeface="Figtree"/>
              <a:ea typeface="Figtree"/>
              <a:cs typeface="Figtree"/>
              <a:sym typeface="Figtree"/>
            </a:endParaRPr>
          </a:p>
        </p:txBody>
      </p:sp>
      <p:sp>
        <p:nvSpPr>
          <p:cNvPr id="505" name="Google Shape;505;p32"/>
          <p:cNvSpPr/>
          <p:nvPr/>
        </p:nvSpPr>
        <p:spPr>
          <a:xfrm>
            <a:off x="2835227" y="1581292"/>
            <a:ext cx="769200" cy="769200"/>
          </a:xfrm>
          <a:prstGeom prst="ellipse">
            <a:avLst/>
          </a:prstGeom>
          <a:solidFill>
            <a:schemeClr val="lt1"/>
          </a:solidFill>
          <a:ln>
            <a:noFill/>
          </a:ln>
        </p:spPr>
        <p:txBody>
          <a:bodyPr anchorCtr="0" anchor="ctr" bIns="100750" lIns="100750" spcFirstLastPara="1" rIns="100750" wrap="square" tIns="100750">
            <a:noAutofit/>
          </a:bodyPr>
          <a:lstStyle/>
          <a:p>
            <a:pPr indent="0" lvl="0" marL="0" rtl="0" algn="ctr">
              <a:spcBef>
                <a:spcPts val="0"/>
              </a:spcBef>
              <a:spcAft>
                <a:spcPts val="0"/>
              </a:spcAft>
              <a:buNone/>
            </a:pPr>
            <a:r>
              <a:t/>
            </a:r>
            <a:endParaRPr sz="1542">
              <a:latin typeface="Figtree"/>
              <a:ea typeface="Figtree"/>
              <a:cs typeface="Figtree"/>
              <a:sym typeface="Figtree"/>
            </a:endParaRPr>
          </a:p>
        </p:txBody>
      </p:sp>
      <p:sp>
        <p:nvSpPr>
          <p:cNvPr id="506" name="Google Shape;506;p32"/>
          <p:cNvSpPr/>
          <p:nvPr/>
        </p:nvSpPr>
        <p:spPr>
          <a:xfrm>
            <a:off x="3888258" y="3181119"/>
            <a:ext cx="769200" cy="769200"/>
          </a:xfrm>
          <a:prstGeom prst="ellipse">
            <a:avLst/>
          </a:prstGeom>
          <a:solidFill>
            <a:schemeClr val="lt1"/>
          </a:solidFill>
          <a:ln>
            <a:noFill/>
          </a:ln>
        </p:spPr>
        <p:txBody>
          <a:bodyPr anchorCtr="0" anchor="ctr" bIns="100750" lIns="100750" spcFirstLastPara="1" rIns="100750" wrap="square" tIns="100750">
            <a:noAutofit/>
          </a:bodyPr>
          <a:lstStyle/>
          <a:p>
            <a:pPr indent="0" lvl="0" marL="0" rtl="0" algn="ctr">
              <a:spcBef>
                <a:spcPts val="0"/>
              </a:spcBef>
              <a:spcAft>
                <a:spcPts val="0"/>
              </a:spcAft>
              <a:buNone/>
            </a:pPr>
            <a:r>
              <a:t/>
            </a:r>
            <a:endParaRPr sz="1542">
              <a:latin typeface="Figtree"/>
              <a:ea typeface="Figtree"/>
              <a:cs typeface="Figtree"/>
              <a:sym typeface="Figtree"/>
            </a:endParaRPr>
          </a:p>
        </p:txBody>
      </p:sp>
      <p:sp>
        <p:nvSpPr>
          <p:cNvPr id="507" name="Google Shape;507;p32"/>
          <p:cNvSpPr/>
          <p:nvPr/>
        </p:nvSpPr>
        <p:spPr>
          <a:xfrm>
            <a:off x="5295144" y="3315440"/>
            <a:ext cx="769200" cy="769200"/>
          </a:xfrm>
          <a:prstGeom prst="ellipse">
            <a:avLst/>
          </a:prstGeom>
          <a:solidFill>
            <a:schemeClr val="lt1"/>
          </a:solidFill>
          <a:ln>
            <a:noFill/>
          </a:ln>
        </p:spPr>
        <p:txBody>
          <a:bodyPr anchorCtr="0" anchor="ctr" bIns="100750" lIns="100750" spcFirstLastPara="1" rIns="100750" wrap="square" tIns="100750">
            <a:noAutofit/>
          </a:bodyPr>
          <a:lstStyle/>
          <a:p>
            <a:pPr indent="0" lvl="0" marL="0" rtl="0" algn="ctr">
              <a:spcBef>
                <a:spcPts val="0"/>
              </a:spcBef>
              <a:spcAft>
                <a:spcPts val="0"/>
              </a:spcAft>
              <a:buNone/>
            </a:pPr>
            <a:r>
              <a:t/>
            </a:r>
            <a:endParaRPr sz="1542">
              <a:latin typeface="Figtree"/>
              <a:ea typeface="Figtree"/>
              <a:cs typeface="Figtree"/>
              <a:sym typeface="Figtree"/>
            </a:endParaRPr>
          </a:p>
        </p:txBody>
      </p:sp>
      <p:sp>
        <p:nvSpPr>
          <p:cNvPr id="508" name="Google Shape;508;p32"/>
          <p:cNvSpPr/>
          <p:nvPr/>
        </p:nvSpPr>
        <p:spPr>
          <a:xfrm>
            <a:off x="5567562" y="1951070"/>
            <a:ext cx="769200" cy="769200"/>
          </a:xfrm>
          <a:prstGeom prst="ellipse">
            <a:avLst/>
          </a:prstGeom>
          <a:solidFill>
            <a:schemeClr val="lt1"/>
          </a:solidFill>
          <a:ln>
            <a:noFill/>
          </a:ln>
        </p:spPr>
        <p:txBody>
          <a:bodyPr anchorCtr="0" anchor="ctr" bIns="100750" lIns="100750" spcFirstLastPara="1" rIns="100750" wrap="square" tIns="100750">
            <a:noAutofit/>
          </a:bodyPr>
          <a:lstStyle/>
          <a:p>
            <a:pPr indent="0" lvl="0" marL="0" rtl="0" algn="ctr">
              <a:spcBef>
                <a:spcPts val="0"/>
              </a:spcBef>
              <a:spcAft>
                <a:spcPts val="0"/>
              </a:spcAft>
              <a:buNone/>
            </a:pPr>
            <a:r>
              <a:t/>
            </a:r>
            <a:endParaRPr sz="1542">
              <a:latin typeface="Figtree"/>
              <a:ea typeface="Figtree"/>
              <a:cs typeface="Figtree"/>
              <a:sym typeface="Figtree"/>
            </a:endParaRPr>
          </a:p>
        </p:txBody>
      </p:sp>
      <p:sp>
        <p:nvSpPr>
          <p:cNvPr id="500" name="Google Shape;500;p32"/>
          <p:cNvSpPr/>
          <p:nvPr/>
        </p:nvSpPr>
        <p:spPr>
          <a:xfrm>
            <a:off x="7392550" y="2443268"/>
            <a:ext cx="769200" cy="769200"/>
          </a:xfrm>
          <a:prstGeom prst="ellipse">
            <a:avLst/>
          </a:prstGeom>
          <a:solidFill>
            <a:schemeClr val="lt1"/>
          </a:solidFill>
          <a:ln>
            <a:noFill/>
          </a:ln>
        </p:spPr>
        <p:txBody>
          <a:bodyPr anchorCtr="0" anchor="ctr" bIns="100750" lIns="100750" spcFirstLastPara="1" rIns="100750" wrap="square" tIns="100750">
            <a:noAutofit/>
          </a:bodyPr>
          <a:lstStyle/>
          <a:p>
            <a:pPr indent="0" lvl="0" marL="0" rtl="0" algn="ctr">
              <a:spcBef>
                <a:spcPts val="0"/>
              </a:spcBef>
              <a:spcAft>
                <a:spcPts val="0"/>
              </a:spcAft>
              <a:buNone/>
            </a:pPr>
            <a:r>
              <a:t/>
            </a:r>
            <a:endParaRPr sz="1542">
              <a:latin typeface="Figtree"/>
              <a:ea typeface="Figtree"/>
              <a:cs typeface="Figtree"/>
              <a:sym typeface="Figtree"/>
            </a:endParaRPr>
          </a:p>
        </p:txBody>
      </p:sp>
      <p:cxnSp>
        <p:nvCxnSpPr>
          <p:cNvPr id="509" name="Google Shape;509;p32"/>
          <p:cNvCxnSpPr>
            <a:stCxn id="502" idx="2"/>
            <a:endCxn id="510" idx="2"/>
          </p:cNvCxnSpPr>
          <p:nvPr/>
        </p:nvCxnSpPr>
        <p:spPr>
          <a:xfrm rot="10800000">
            <a:off x="1691429" y="2733590"/>
            <a:ext cx="1500" cy="978300"/>
          </a:xfrm>
          <a:prstGeom prst="straightConnector1">
            <a:avLst/>
          </a:prstGeom>
          <a:noFill/>
          <a:ln cap="flat" cmpd="sng" w="9525">
            <a:solidFill>
              <a:schemeClr val="dk2"/>
            </a:solidFill>
            <a:prstDash val="dot"/>
            <a:round/>
            <a:headEnd len="med" w="med" type="none"/>
            <a:tailEnd len="med" w="med" type="none"/>
          </a:ln>
        </p:spPr>
      </p:cxnSp>
      <p:sp>
        <p:nvSpPr>
          <p:cNvPr id="511" name="Google Shape;511;p32"/>
          <p:cNvSpPr txBox="1"/>
          <p:nvPr/>
        </p:nvSpPr>
        <p:spPr>
          <a:xfrm>
            <a:off x="322300" y="2736140"/>
            <a:ext cx="1198200" cy="738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s" sz="1200">
                <a:solidFill>
                  <a:schemeClr val="dk1"/>
                </a:solidFill>
                <a:latin typeface="Figtree"/>
                <a:ea typeface="Figtree"/>
                <a:cs typeface="Figtree"/>
                <a:sym typeface="Figtree"/>
              </a:rPr>
              <a:t>Cambios en la cultura organizacional</a:t>
            </a:r>
            <a:endParaRPr sz="1200">
              <a:solidFill>
                <a:schemeClr val="dk1"/>
              </a:solidFill>
            </a:endParaRPr>
          </a:p>
        </p:txBody>
      </p:sp>
      <p:sp>
        <p:nvSpPr>
          <p:cNvPr id="510" name="Google Shape;510;p32"/>
          <p:cNvSpPr/>
          <p:nvPr/>
        </p:nvSpPr>
        <p:spPr>
          <a:xfrm rot="-899383">
            <a:off x="1085798" y="2465416"/>
            <a:ext cx="607781" cy="607781"/>
          </a:xfrm>
          <a:prstGeom prst="arc">
            <a:avLst>
              <a:gd fmla="val 16668121" name="adj1"/>
              <a:gd fmla="val 493756" name="adj2"/>
            </a:avLst>
          </a:prstGeom>
          <a:noFill/>
          <a:ln cap="flat" cmpd="sng" w="9525">
            <a:solidFill>
              <a:schemeClr val="dk2"/>
            </a:solidFill>
            <a:prstDash val="dot"/>
            <a:round/>
            <a:headEnd len="sm" w="sm" type="none"/>
            <a:tailEnd len="sm" w="sm" type="none"/>
          </a:ln>
        </p:spPr>
        <p:txBody>
          <a:bodyPr anchorCtr="0" anchor="ctr" bIns="104325" lIns="104325" spcFirstLastPara="1" rIns="104325" wrap="square" tIns="104325">
            <a:noAutofit/>
          </a:bodyPr>
          <a:lstStyle/>
          <a:p>
            <a:pPr indent="0" lvl="0" marL="0" rtl="0" algn="ctr">
              <a:spcBef>
                <a:spcPts val="0"/>
              </a:spcBef>
              <a:spcAft>
                <a:spcPts val="0"/>
              </a:spcAft>
              <a:buNone/>
            </a:pPr>
            <a:r>
              <a:t/>
            </a:r>
            <a:endParaRPr sz="1597">
              <a:latin typeface="Figtree"/>
              <a:ea typeface="Figtree"/>
              <a:cs typeface="Figtree"/>
              <a:sym typeface="Figtree"/>
            </a:endParaRPr>
          </a:p>
        </p:txBody>
      </p:sp>
      <p:sp>
        <p:nvSpPr>
          <p:cNvPr id="512" name="Google Shape;512;p32"/>
          <p:cNvSpPr/>
          <p:nvPr/>
        </p:nvSpPr>
        <p:spPr>
          <a:xfrm>
            <a:off x="588854" y="1940179"/>
            <a:ext cx="769200" cy="769200"/>
          </a:xfrm>
          <a:prstGeom prst="ellipse">
            <a:avLst/>
          </a:prstGeom>
          <a:solidFill>
            <a:schemeClr val="lt1"/>
          </a:solidFill>
          <a:ln>
            <a:noFill/>
          </a:ln>
        </p:spPr>
        <p:txBody>
          <a:bodyPr anchorCtr="0" anchor="ctr" bIns="100750" lIns="100750" spcFirstLastPara="1" rIns="100750" wrap="square" tIns="100750">
            <a:noAutofit/>
          </a:bodyPr>
          <a:lstStyle/>
          <a:p>
            <a:pPr indent="0" lvl="0" marL="0" rtl="0" algn="ctr">
              <a:spcBef>
                <a:spcPts val="0"/>
              </a:spcBef>
              <a:spcAft>
                <a:spcPts val="0"/>
              </a:spcAft>
              <a:buNone/>
            </a:pPr>
            <a:r>
              <a:t/>
            </a:r>
            <a:endParaRPr sz="1211">
              <a:latin typeface="Figtree"/>
              <a:ea typeface="Figtree"/>
              <a:cs typeface="Figtree"/>
              <a:sym typeface="Figtree"/>
            </a:endParaRPr>
          </a:p>
        </p:txBody>
      </p:sp>
      <p:sp>
        <p:nvSpPr>
          <p:cNvPr id="513" name="Google Shape;513;p32"/>
          <p:cNvSpPr txBox="1"/>
          <p:nvPr/>
        </p:nvSpPr>
        <p:spPr>
          <a:xfrm>
            <a:off x="2668950" y="2659082"/>
            <a:ext cx="1058700" cy="554100"/>
          </a:xfrm>
          <a:prstGeom prst="rect">
            <a:avLst/>
          </a:prstGeom>
          <a:noFill/>
          <a:ln>
            <a:noFill/>
          </a:ln>
        </p:spPr>
        <p:txBody>
          <a:bodyPr anchorCtr="0" anchor="t" bIns="91425" lIns="91425" spcFirstLastPara="1" rIns="91425" wrap="square" tIns="91425">
            <a:spAutoFit/>
          </a:bodyPr>
          <a:lstStyle/>
          <a:p>
            <a:pPr indent="0" lvl="0" marL="0" rtl="0" algn="l">
              <a:lnSpc>
                <a:spcPct val="100000"/>
              </a:lnSpc>
              <a:spcBef>
                <a:spcPts val="0"/>
              </a:spcBef>
              <a:spcAft>
                <a:spcPts val="0"/>
              </a:spcAft>
              <a:buNone/>
            </a:pPr>
            <a:r>
              <a:rPr lang="es" sz="1200">
                <a:solidFill>
                  <a:schemeClr val="dk1"/>
                </a:solidFill>
                <a:latin typeface="Figtree"/>
                <a:ea typeface="Figtree"/>
                <a:cs typeface="Figtree"/>
                <a:sym typeface="Figtree"/>
              </a:rPr>
              <a:t>Programas de bienestar</a:t>
            </a:r>
            <a:endParaRPr sz="1200">
              <a:solidFill>
                <a:schemeClr val="dk1"/>
              </a:solidFill>
              <a:latin typeface="Figtree"/>
              <a:ea typeface="Figtree"/>
              <a:cs typeface="Figtree"/>
              <a:sym typeface="Figtree"/>
            </a:endParaRPr>
          </a:p>
        </p:txBody>
      </p:sp>
      <p:sp>
        <p:nvSpPr>
          <p:cNvPr id="514" name="Google Shape;514;p32"/>
          <p:cNvSpPr txBox="1"/>
          <p:nvPr/>
        </p:nvSpPr>
        <p:spPr>
          <a:xfrm>
            <a:off x="3467372" y="3990950"/>
            <a:ext cx="1198200" cy="738900"/>
          </a:xfrm>
          <a:prstGeom prst="rect">
            <a:avLst/>
          </a:prstGeom>
          <a:noFill/>
          <a:ln>
            <a:noFill/>
          </a:ln>
        </p:spPr>
        <p:txBody>
          <a:bodyPr anchorCtr="0" anchor="t" bIns="91425" lIns="91425" spcFirstLastPara="1" rIns="91425" wrap="square" tIns="91425">
            <a:spAutoFit/>
          </a:bodyPr>
          <a:lstStyle/>
          <a:p>
            <a:pPr indent="0" lvl="0" marL="0" rtl="0" algn="ctr">
              <a:lnSpc>
                <a:spcPct val="100000"/>
              </a:lnSpc>
              <a:spcBef>
                <a:spcPts val="0"/>
              </a:spcBef>
              <a:spcAft>
                <a:spcPts val="0"/>
              </a:spcAft>
              <a:buNone/>
            </a:pPr>
            <a:r>
              <a:rPr lang="es" sz="1200">
                <a:solidFill>
                  <a:schemeClr val="dk1"/>
                </a:solidFill>
                <a:latin typeface="Figtree"/>
                <a:ea typeface="Figtree"/>
                <a:cs typeface="Figtree"/>
                <a:sym typeface="Figtree"/>
              </a:rPr>
              <a:t>Programas de crecimiento y capacitación</a:t>
            </a:r>
            <a:endParaRPr sz="1200">
              <a:solidFill>
                <a:schemeClr val="dk1"/>
              </a:solidFill>
              <a:latin typeface="Figtree"/>
              <a:ea typeface="Figtree"/>
              <a:cs typeface="Figtree"/>
              <a:sym typeface="Figtree"/>
            </a:endParaRPr>
          </a:p>
        </p:txBody>
      </p:sp>
      <p:sp>
        <p:nvSpPr>
          <p:cNvPr id="515" name="Google Shape;515;p32"/>
          <p:cNvSpPr/>
          <p:nvPr/>
        </p:nvSpPr>
        <p:spPr>
          <a:xfrm>
            <a:off x="1688891" y="3740894"/>
            <a:ext cx="769200" cy="769200"/>
          </a:xfrm>
          <a:prstGeom prst="ellipse">
            <a:avLst/>
          </a:prstGeom>
          <a:solidFill>
            <a:schemeClr val="lt1"/>
          </a:solidFill>
          <a:ln>
            <a:noFill/>
          </a:ln>
        </p:spPr>
        <p:txBody>
          <a:bodyPr anchorCtr="0" anchor="ctr" bIns="100750" lIns="100750" spcFirstLastPara="1" rIns="100750" wrap="square" tIns="100750">
            <a:noAutofit/>
          </a:bodyPr>
          <a:lstStyle/>
          <a:p>
            <a:pPr indent="0" lvl="0" marL="0" rtl="0" algn="ctr">
              <a:spcBef>
                <a:spcPts val="0"/>
              </a:spcBef>
              <a:spcAft>
                <a:spcPts val="0"/>
              </a:spcAft>
              <a:buNone/>
            </a:pPr>
            <a:r>
              <a:t/>
            </a:r>
            <a:endParaRPr sz="1542">
              <a:latin typeface="Figtree"/>
              <a:ea typeface="Figtree"/>
              <a:cs typeface="Figtree"/>
              <a:sym typeface="Figtree"/>
            </a:endParaRPr>
          </a:p>
        </p:txBody>
      </p:sp>
      <p:sp>
        <p:nvSpPr>
          <p:cNvPr id="516" name="Google Shape;516;p32"/>
          <p:cNvSpPr txBox="1"/>
          <p:nvPr/>
        </p:nvSpPr>
        <p:spPr>
          <a:xfrm>
            <a:off x="5960853" y="637945"/>
            <a:ext cx="1806900" cy="554100"/>
          </a:xfrm>
          <a:prstGeom prst="rect">
            <a:avLst/>
          </a:prstGeom>
          <a:noFill/>
          <a:ln>
            <a:noFill/>
          </a:ln>
        </p:spPr>
        <p:txBody>
          <a:bodyPr anchorCtr="0" anchor="t" bIns="91425" lIns="91425" spcFirstLastPara="1" rIns="91425" wrap="square" tIns="91425">
            <a:spAutoFit/>
          </a:bodyPr>
          <a:lstStyle/>
          <a:p>
            <a:pPr indent="0" lvl="0" marL="0" rtl="0" algn="ctr">
              <a:lnSpc>
                <a:spcPct val="100000"/>
              </a:lnSpc>
              <a:spcBef>
                <a:spcPts val="0"/>
              </a:spcBef>
              <a:spcAft>
                <a:spcPts val="0"/>
              </a:spcAft>
              <a:buNone/>
            </a:pPr>
            <a:r>
              <a:rPr lang="es" sz="1200">
                <a:solidFill>
                  <a:schemeClr val="dk1"/>
                </a:solidFill>
                <a:latin typeface="Figtree"/>
                <a:ea typeface="Figtree"/>
                <a:cs typeface="Figtree"/>
                <a:sym typeface="Figtree"/>
              </a:rPr>
              <a:t>Revisión de competitividad salarial</a:t>
            </a:r>
            <a:endParaRPr sz="1200">
              <a:solidFill>
                <a:schemeClr val="dk1"/>
              </a:solidFill>
              <a:latin typeface="Figtree"/>
              <a:ea typeface="Figtree"/>
              <a:cs typeface="Figtree"/>
              <a:sym typeface="Figtree"/>
            </a:endParaRPr>
          </a:p>
        </p:txBody>
      </p:sp>
      <p:sp>
        <p:nvSpPr>
          <p:cNvPr id="517" name="Google Shape;517;p32"/>
          <p:cNvSpPr/>
          <p:nvPr/>
        </p:nvSpPr>
        <p:spPr>
          <a:xfrm>
            <a:off x="6492328" y="1173438"/>
            <a:ext cx="769200" cy="769200"/>
          </a:xfrm>
          <a:prstGeom prst="ellipse">
            <a:avLst/>
          </a:prstGeom>
          <a:solidFill>
            <a:schemeClr val="lt1"/>
          </a:solidFill>
          <a:ln>
            <a:noFill/>
          </a:ln>
        </p:spPr>
        <p:txBody>
          <a:bodyPr anchorCtr="0" anchor="ctr" bIns="100750" lIns="100750" spcFirstLastPara="1" rIns="100750" wrap="square" tIns="100750">
            <a:noAutofit/>
          </a:bodyPr>
          <a:lstStyle/>
          <a:p>
            <a:pPr indent="0" lvl="0" marL="0" rtl="0" algn="ctr">
              <a:spcBef>
                <a:spcPts val="0"/>
              </a:spcBef>
              <a:spcAft>
                <a:spcPts val="0"/>
              </a:spcAft>
              <a:buNone/>
            </a:pPr>
            <a:r>
              <a:t/>
            </a:r>
            <a:endParaRPr sz="1542">
              <a:latin typeface="Figtree"/>
              <a:ea typeface="Figtree"/>
              <a:cs typeface="Figtree"/>
              <a:sym typeface="Figtree"/>
            </a:endParaRPr>
          </a:p>
        </p:txBody>
      </p:sp>
      <p:sp>
        <p:nvSpPr>
          <p:cNvPr id="518" name="Google Shape;518;p32"/>
          <p:cNvSpPr txBox="1"/>
          <p:nvPr/>
        </p:nvSpPr>
        <p:spPr>
          <a:xfrm>
            <a:off x="4303847" y="1986920"/>
            <a:ext cx="1198200" cy="738900"/>
          </a:xfrm>
          <a:prstGeom prst="rect">
            <a:avLst/>
          </a:prstGeom>
          <a:noFill/>
          <a:ln>
            <a:noFill/>
          </a:ln>
        </p:spPr>
        <p:txBody>
          <a:bodyPr anchorCtr="0" anchor="t" bIns="91425" lIns="91425" spcFirstLastPara="1" rIns="91425" wrap="square" tIns="91425">
            <a:spAutoFit/>
          </a:bodyPr>
          <a:lstStyle/>
          <a:p>
            <a:pPr indent="0" lvl="0" marL="0" rtl="0" algn="r">
              <a:lnSpc>
                <a:spcPct val="100000"/>
              </a:lnSpc>
              <a:spcBef>
                <a:spcPts val="0"/>
              </a:spcBef>
              <a:spcAft>
                <a:spcPts val="0"/>
              </a:spcAft>
              <a:buNone/>
            </a:pPr>
            <a:r>
              <a:rPr lang="es" sz="1200">
                <a:solidFill>
                  <a:schemeClr val="dk1"/>
                </a:solidFill>
                <a:latin typeface="Figtree"/>
                <a:ea typeface="Figtree"/>
                <a:cs typeface="Figtree"/>
                <a:sym typeface="Figtree"/>
              </a:rPr>
              <a:t>Mejoras de comunicación interna</a:t>
            </a:r>
            <a:endParaRPr sz="1200">
              <a:solidFill>
                <a:schemeClr val="dk1"/>
              </a:solidFill>
              <a:latin typeface="Figtree"/>
              <a:ea typeface="Figtree"/>
              <a:cs typeface="Figtree"/>
              <a:sym typeface="Figtree"/>
            </a:endParaRPr>
          </a:p>
        </p:txBody>
      </p:sp>
      <p:pic>
        <p:nvPicPr>
          <p:cNvPr id="519" name="Google Shape;519;p32" title="cultura_1.png"/>
          <p:cNvPicPr preferRelativeResize="0"/>
          <p:nvPr/>
        </p:nvPicPr>
        <p:blipFill>
          <a:blip r:embed="rId3">
            <a:alphaModFix/>
          </a:blip>
          <a:stretch>
            <a:fillRect/>
          </a:stretch>
        </p:blipFill>
        <p:spPr>
          <a:xfrm>
            <a:off x="781831" y="2047512"/>
            <a:ext cx="403066" cy="508638"/>
          </a:xfrm>
          <a:prstGeom prst="rect">
            <a:avLst/>
          </a:prstGeom>
          <a:noFill/>
          <a:ln>
            <a:noFill/>
          </a:ln>
        </p:spPr>
      </p:pic>
      <p:pic>
        <p:nvPicPr>
          <p:cNvPr id="520" name="Google Shape;520;p32" title="semillero.png"/>
          <p:cNvPicPr preferRelativeResize="0"/>
          <p:nvPr/>
        </p:nvPicPr>
        <p:blipFill>
          <a:blip r:embed="rId4">
            <a:alphaModFix/>
          </a:blip>
          <a:stretch>
            <a:fillRect/>
          </a:stretch>
        </p:blipFill>
        <p:spPr>
          <a:xfrm>
            <a:off x="1871970" y="3974949"/>
            <a:ext cx="403044" cy="403044"/>
          </a:xfrm>
          <a:prstGeom prst="rect">
            <a:avLst/>
          </a:prstGeom>
          <a:noFill/>
          <a:ln>
            <a:noFill/>
          </a:ln>
        </p:spPr>
      </p:pic>
      <p:pic>
        <p:nvPicPr>
          <p:cNvPr id="521" name="Google Shape;521;p32" title="medalla.png"/>
          <p:cNvPicPr preferRelativeResize="0"/>
          <p:nvPr/>
        </p:nvPicPr>
        <p:blipFill>
          <a:blip r:embed="rId5">
            <a:alphaModFix/>
          </a:blip>
          <a:stretch>
            <a:fillRect/>
          </a:stretch>
        </p:blipFill>
        <p:spPr>
          <a:xfrm>
            <a:off x="2026815" y="2705282"/>
            <a:ext cx="441806" cy="461700"/>
          </a:xfrm>
          <a:prstGeom prst="rect">
            <a:avLst/>
          </a:prstGeom>
          <a:noFill/>
          <a:ln>
            <a:noFill/>
          </a:ln>
        </p:spPr>
      </p:pic>
      <p:pic>
        <p:nvPicPr>
          <p:cNvPr id="522" name="Google Shape;522;p32" title="feedback.png"/>
          <p:cNvPicPr preferRelativeResize="0"/>
          <p:nvPr/>
        </p:nvPicPr>
        <p:blipFill>
          <a:blip r:embed="rId6">
            <a:alphaModFix/>
          </a:blip>
          <a:stretch>
            <a:fillRect/>
          </a:stretch>
        </p:blipFill>
        <p:spPr>
          <a:xfrm>
            <a:off x="2970200" y="1711508"/>
            <a:ext cx="499131" cy="508638"/>
          </a:xfrm>
          <a:prstGeom prst="rect">
            <a:avLst/>
          </a:prstGeom>
          <a:noFill/>
          <a:ln>
            <a:noFill/>
          </a:ln>
        </p:spPr>
      </p:pic>
      <p:pic>
        <p:nvPicPr>
          <p:cNvPr id="523" name="Google Shape;523;p32" title="capacitacion.png"/>
          <p:cNvPicPr preferRelativeResize="0"/>
          <p:nvPr/>
        </p:nvPicPr>
        <p:blipFill>
          <a:blip r:embed="rId7">
            <a:alphaModFix/>
          </a:blip>
          <a:stretch>
            <a:fillRect/>
          </a:stretch>
        </p:blipFill>
        <p:spPr>
          <a:xfrm>
            <a:off x="4071325" y="3383157"/>
            <a:ext cx="403075" cy="365140"/>
          </a:xfrm>
          <a:prstGeom prst="rect">
            <a:avLst/>
          </a:prstGeom>
          <a:noFill/>
          <a:ln>
            <a:noFill/>
          </a:ln>
        </p:spPr>
      </p:pic>
      <p:pic>
        <p:nvPicPr>
          <p:cNvPr id="524" name="Google Shape;524;p32" title="comodo.png"/>
          <p:cNvPicPr preferRelativeResize="0"/>
          <p:nvPr/>
        </p:nvPicPr>
        <p:blipFill>
          <a:blip r:embed="rId8">
            <a:alphaModFix/>
          </a:blip>
          <a:stretch>
            <a:fillRect/>
          </a:stretch>
        </p:blipFill>
        <p:spPr>
          <a:xfrm>
            <a:off x="5408533" y="3554417"/>
            <a:ext cx="542432" cy="343374"/>
          </a:xfrm>
          <a:prstGeom prst="rect">
            <a:avLst/>
          </a:prstGeom>
          <a:noFill/>
          <a:ln>
            <a:noFill/>
          </a:ln>
        </p:spPr>
      </p:pic>
      <p:pic>
        <p:nvPicPr>
          <p:cNvPr id="525" name="Google Shape;525;p32" title="logros.png"/>
          <p:cNvPicPr preferRelativeResize="0"/>
          <p:nvPr/>
        </p:nvPicPr>
        <p:blipFill>
          <a:blip r:embed="rId9">
            <a:alphaModFix/>
          </a:blip>
          <a:stretch>
            <a:fillRect/>
          </a:stretch>
        </p:blipFill>
        <p:spPr>
          <a:xfrm>
            <a:off x="7548765" y="2594319"/>
            <a:ext cx="441800" cy="446314"/>
          </a:xfrm>
          <a:prstGeom prst="rect">
            <a:avLst/>
          </a:prstGeom>
          <a:noFill/>
          <a:ln>
            <a:noFill/>
          </a:ln>
        </p:spPr>
      </p:pic>
      <p:pic>
        <p:nvPicPr>
          <p:cNvPr id="526" name="Google Shape;526;p32" title="escala_1.png"/>
          <p:cNvPicPr preferRelativeResize="0"/>
          <p:nvPr/>
        </p:nvPicPr>
        <p:blipFill>
          <a:blip r:embed="rId10">
            <a:alphaModFix/>
          </a:blip>
          <a:stretch>
            <a:fillRect/>
          </a:stretch>
        </p:blipFill>
        <p:spPr>
          <a:xfrm>
            <a:off x="6671461" y="1313062"/>
            <a:ext cx="403044" cy="429924"/>
          </a:xfrm>
          <a:prstGeom prst="rect">
            <a:avLst/>
          </a:prstGeom>
          <a:noFill/>
          <a:ln>
            <a:noFill/>
          </a:ln>
        </p:spPr>
      </p:pic>
      <p:pic>
        <p:nvPicPr>
          <p:cNvPr id="527" name="Google Shape;527;p32" title="comunicacion.png"/>
          <p:cNvPicPr preferRelativeResize="0"/>
          <p:nvPr/>
        </p:nvPicPr>
        <p:blipFill>
          <a:blip r:embed="rId11">
            <a:alphaModFix/>
          </a:blip>
          <a:stretch>
            <a:fillRect/>
          </a:stretch>
        </p:blipFill>
        <p:spPr>
          <a:xfrm>
            <a:off x="5761517" y="2230775"/>
            <a:ext cx="403044" cy="291736"/>
          </a:xfrm>
          <a:prstGeom prst="rect">
            <a:avLst/>
          </a:prstGeom>
          <a:noFill/>
          <a:ln>
            <a:noFill/>
          </a:ln>
        </p:spPr>
      </p:pic>
      <p:pic>
        <p:nvPicPr>
          <p:cNvPr id="528" name="Google Shape;528;p32" title="actuar_morado.png"/>
          <p:cNvPicPr preferRelativeResize="0"/>
          <p:nvPr/>
        </p:nvPicPr>
        <p:blipFill>
          <a:blip r:embed="rId12">
            <a:alphaModFix/>
          </a:blip>
          <a:stretch>
            <a:fillRect/>
          </a:stretch>
        </p:blipFill>
        <p:spPr>
          <a:xfrm>
            <a:off x="1052764" y="319233"/>
            <a:ext cx="256086" cy="369300"/>
          </a:xfrm>
          <a:prstGeom prst="rect">
            <a:avLst/>
          </a:prstGeom>
          <a:noFill/>
          <a:ln>
            <a:noFill/>
          </a:ln>
        </p:spPr>
      </p:pic>
    </p:spTree>
  </p:cSld>
  <p:clrMapOvr>
    <a:masterClrMapping/>
  </p:clrMapOvr>
  <mc:AlternateContent>
    <mc:Choice Requires="p14">
      <p:transition spd="med">
        <p14:prism dir="l"/>
      </p:transition>
    </mc:Choice>
    <mc:Fallback>
      <p:transition spd="med">
        <p:fade/>
      </p:transition>
    </mc:Fallback>
  </mc:AlternateContent>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afterEffect" presetClass="entr" presetID="10" presetSubtype="0">
                                  <p:stCondLst>
                                    <p:cond delay="0"/>
                                  </p:stCondLst>
                                  <p:childTnLst>
                                    <p:set>
                                      <p:cBhvr>
                                        <p:cTn dur="1" fill="hold">
                                          <p:stCondLst>
                                            <p:cond delay="0"/>
                                          </p:stCondLst>
                                        </p:cTn>
                                        <p:tgtEl>
                                          <p:spTgt spid="488"/>
                                        </p:tgtEl>
                                        <p:attrNameLst>
                                          <p:attrName>style.visibility</p:attrName>
                                        </p:attrNameLst>
                                      </p:cBhvr>
                                      <p:to>
                                        <p:strVal val="visible"/>
                                      </p:to>
                                    </p:set>
                                    <p:animEffect filter="fade" transition="in">
                                      <p:cBhvr>
                                        <p:cTn dur="1000"/>
                                        <p:tgtEl>
                                          <p:spTgt spid="488"/>
                                        </p:tgtEl>
                                      </p:cBhvr>
                                    </p:animEffect>
                                  </p:childTnLst>
                                </p:cTn>
                              </p:par>
                              <p:par>
                                <p:cTn fill="hold" nodeType="withEffect" presetClass="entr" presetID="10" presetSubtype="0">
                                  <p:stCondLst>
                                    <p:cond delay="0"/>
                                  </p:stCondLst>
                                  <p:childTnLst>
                                    <p:set>
                                      <p:cBhvr>
                                        <p:cTn dur="1" fill="hold">
                                          <p:stCondLst>
                                            <p:cond delay="0"/>
                                          </p:stCondLst>
                                        </p:cTn>
                                        <p:tgtEl>
                                          <p:spTgt spid="492"/>
                                        </p:tgtEl>
                                        <p:attrNameLst>
                                          <p:attrName>style.visibility</p:attrName>
                                        </p:attrNameLst>
                                      </p:cBhvr>
                                      <p:to>
                                        <p:strVal val="visible"/>
                                      </p:to>
                                    </p:set>
                                    <p:animEffect filter="fade" transition="in">
                                      <p:cBhvr>
                                        <p:cTn dur="1000"/>
                                        <p:tgtEl>
                                          <p:spTgt spid="492"/>
                                        </p:tgtEl>
                                      </p:cBhvr>
                                    </p:animEffect>
                                  </p:childTnLst>
                                </p:cTn>
                              </p:par>
                              <p:par>
                                <p:cTn fill="hold" nodeType="withEffect" presetClass="entr" presetID="10" presetSubtype="0">
                                  <p:stCondLst>
                                    <p:cond delay="0"/>
                                  </p:stCondLst>
                                  <p:childTnLst>
                                    <p:set>
                                      <p:cBhvr>
                                        <p:cTn dur="1" fill="hold">
                                          <p:stCondLst>
                                            <p:cond delay="0"/>
                                          </p:stCondLst>
                                        </p:cTn>
                                        <p:tgtEl>
                                          <p:spTgt spid="493"/>
                                        </p:tgtEl>
                                        <p:attrNameLst>
                                          <p:attrName>style.visibility</p:attrName>
                                        </p:attrNameLst>
                                      </p:cBhvr>
                                      <p:to>
                                        <p:strVal val="visible"/>
                                      </p:to>
                                    </p:set>
                                    <p:animEffect filter="fade" transition="in">
                                      <p:cBhvr>
                                        <p:cTn dur="1000"/>
                                        <p:tgtEl>
                                          <p:spTgt spid="493"/>
                                        </p:tgtEl>
                                      </p:cBhvr>
                                    </p:animEffect>
                                  </p:childTnLst>
                                </p:cTn>
                              </p:par>
                              <p:par>
                                <p:cTn fill="hold" nodeType="withEffect" presetClass="entr" presetID="10" presetSubtype="0">
                                  <p:stCondLst>
                                    <p:cond delay="0"/>
                                  </p:stCondLst>
                                  <p:childTnLst>
                                    <p:set>
                                      <p:cBhvr>
                                        <p:cTn dur="1" fill="hold">
                                          <p:stCondLst>
                                            <p:cond delay="0"/>
                                          </p:stCondLst>
                                        </p:cTn>
                                        <p:tgtEl>
                                          <p:spTgt spid="494"/>
                                        </p:tgtEl>
                                        <p:attrNameLst>
                                          <p:attrName>style.visibility</p:attrName>
                                        </p:attrNameLst>
                                      </p:cBhvr>
                                      <p:to>
                                        <p:strVal val="visible"/>
                                      </p:to>
                                    </p:set>
                                    <p:animEffect filter="fade" transition="in">
                                      <p:cBhvr>
                                        <p:cTn dur="1000"/>
                                        <p:tgtEl>
                                          <p:spTgt spid="494"/>
                                        </p:tgtEl>
                                      </p:cBhvr>
                                    </p:animEffect>
                                  </p:childTnLst>
                                </p:cTn>
                              </p:par>
                              <p:par>
                                <p:cTn fill="hold" nodeType="withEffect" presetClass="entr" presetID="10" presetSubtype="0">
                                  <p:stCondLst>
                                    <p:cond delay="0"/>
                                  </p:stCondLst>
                                  <p:childTnLst>
                                    <p:set>
                                      <p:cBhvr>
                                        <p:cTn dur="1" fill="hold">
                                          <p:stCondLst>
                                            <p:cond delay="0"/>
                                          </p:stCondLst>
                                        </p:cTn>
                                        <p:tgtEl>
                                          <p:spTgt spid="495"/>
                                        </p:tgtEl>
                                        <p:attrNameLst>
                                          <p:attrName>style.visibility</p:attrName>
                                        </p:attrNameLst>
                                      </p:cBhvr>
                                      <p:to>
                                        <p:strVal val="visible"/>
                                      </p:to>
                                    </p:set>
                                    <p:animEffect filter="fade" transition="in">
                                      <p:cBhvr>
                                        <p:cTn dur="1000"/>
                                        <p:tgtEl>
                                          <p:spTgt spid="495"/>
                                        </p:tgtEl>
                                      </p:cBhvr>
                                    </p:animEffect>
                                  </p:childTnLst>
                                </p:cTn>
                              </p:par>
                              <p:par>
                                <p:cTn fill="hold" nodeType="withEffect" presetClass="entr" presetID="10" presetSubtype="0">
                                  <p:stCondLst>
                                    <p:cond delay="0"/>
                                  </p:stCondLst>
                                  <p:childTnLst>
                                    <p:set>
                                      <p:cBhvr>
                                        <p:cTn dur="1" fill="hold">
                                          <p:stCondLst>
                                            <p:cond delay="0"/>
                                          </p:stCondLst>
                                        </p:cTn>
                                        <p:tgtEl>
                                          <p:spTgt spid="496"/>
                                        </p:tgtEl>
                                        <p:attrNameLst>
                                          <p:attrName>style.visibility</p:attrName>
                                        </p:attrNameLst>
                                      </p:cBhvr>
                                      <p:to>
                                        <p:strVal val="visible"/>
                                      </p:to>
                                    </p:set>
                                    <p:animEffect filter="fade" transition="in">
                                      <p:cBhvr>
                                        <p:cTn dur="1000"/>
                                        <p:tgtEl>
                                          <p:spTgt spid="496"/>
                                        </p:tgtEl>
                                      </p:cBhvr>
                                    </p:animEffect>
                                  </p:childTnLst>
                                </p:cTn>
                              </p:par>
                              <p:par>
                                <p:cTn fill="hold" nodeType="withEffect" presetClass="entr" presetID="10" presetSubtype="0">
                                  <p:stCondLst>
                                    <p:cond delay="0"/>
                                  </p:stCondLst>
                                  <p:childTnLst>
                                    <p:set>
                                      <p:cBhvr>
                                        <p:cTn dur="1" fill="hold">
                                          <p:stCondLst>
                                            <p:cond delay="0"/>
                                          </p:stCondLst>
                                        </p:cTn>
                                        <p:tgtEl>
                                          <p:spTgt spid="497"/>
                                        </p:tgtEl>
                                        <p:attrNameLst>
                                          <p:attrName>style.visibility</p:attrName>
                                        </p:attrNameLst>
                                      </p:cBhvr>
                                      <p:to>
                                        <p:strVal val="visible"/>
                                      </p:to>
                                    </p:set>
                                    <p:animEffect filter="fade" transition="in">
                                      <p:cBhvr>
                                        <p:cTn dur="1000"/>
                                        <p:tgtEl>
                                          <p:spTgt spid="497"/>
                                        </p:tgtEl>
                                      </p:cBhvr>
                                    </p:animEffect>
                                  </p:childTnLst>
                                </p:cTn>
                              </p:par>
                              <p:par>
                                <p:cTn fill="hold" nodeType="withEffect" presetClass="entr" presetID="10" presetSubtype="0">
                                  <p:stCondLst>
                                    <p:cond delay="0"/>
                                  </p:stCondLst>
                                  <p:childTnLst>
                                    <p:set>
                                      <p:cBhvr>
                                        <p:cTn dur="1" fill="hold">
                                          <p:stCondLst>
                                            <p:cond delay="0"/>
                                          </p:stCondLst>
                                        </p:cTn>
                                        <p:tgtEl>
                                          <p:spTgt spid="498"/>
                                        </p:tgtEl>
                                        <p:attrNameLst>
                                          <p:attrName>style.visibility</p:attrName>
                                        </p:attrNameLst>
                                      </p:cBhvr>
                                      <p:to>
                                        <p:strVal val="visible"/>
                                      </p:to>
                                    </p:set>
                                    <p:animEffect filter="fade" transition="in">
                                      <p:cBhvr>
                                        <p:cTn dur="1000"/>
                                        <p:tgtEl>
                                          <p:spTgt spid="498"/>
                                        </p:tgtEl>
                                      </p:cBhvr>
                                    </p:animEffect>
                                  </p:childTnLst>
                                </p:cTn>
                              </p:par>
                              <p:par>
                                <p:cTn fill="hold" nodeType="withEffect" presetClass="entr" presetID="10" presetSubtype="0">
                                  <p:stCondLst>
                                    <p:cond delay="0"/>
                                  </p:stCondLst>
                                  <p:childTnLst>
                                    <p:set>
                                      <p:cBhvr>
                                        <p:cTn dur="1" fill="hold">
                                          <p:stCondLst>
                                            <p:cond delay="0"/>
                                          </p:stCondLst>
                                        </p:cTn>
                                        <p:tgtEl>
                                          <p:spTgt spid="501"/>
                                        </p:tgtEl>
                                        <p:attrNameLst>
                                          <p:attrName>style.visibility</p:attrName>
                                        </p:attrNameLst>
                                      </p:cBhvr>
                                      <p:to>
                                        <p:strVal val="visible"/>
                                      </p:to>
                                    </p:set>
                                    <p:animEffect filter="fade" transition="in">
                                      <p:cBhvr>
                                        <p:cTn dur="1000"/>
                                        <p:tgtEl>
                                          <p:spTgt spid="501"/>
                                        </p:tgtEl>
                                      </p:cBhvr>
                                    </p:animEffect>
                                  </p:childTnLst>
                                </p:cTn>
                              </p:par>
                              <p:par>
                                <p:cTn fill="hold" nodeType="withEffect" presetClass="entr" presetID="10" presetSubtype="0">
                                  <p:stCondLst>
                                    <p:cond delay="0"/>
                                  </p:stCondLst>
                                  <p:childTnLst>
                                    <p:set>
                                      <p:cBhvr>
                                        <p:cTn dur="1" fill="hold">
                                          <p:stCondLst>
                                            <p:cond delay="0"/>
                                          </p:stCondLst>
                                        </p:cTn>
                                        <p:tgtEl>
                                          <p:spTgt spid="499"/>
                                        </p:tgtEl>
                                        <p:attrNameLst>
                                          <p:attrName>style.visibility</p:attrName>
                                        </p:attrNameLst>
                                      </p:cBhvr>
                                      <p:to>
                                        <p:strVal val="visible"/>
                                      </p:to>
                                    </p:set>
                                    <p:animEffect filter="fade" transition="in">
                                      <p:cBhvr>
                                        <p:cTn dur="1000"/>
                                        <p:tgtEl>
                                          <p:spTgt spid="499"/>
                                        </p:tgtEl>
                                      </p:cBhvr>
                                    </p:animEffect>
                                  </p:childTnLst>
                                </p:cTn>
                              </p:par>
                              <p:par>
                                <p:cTn fill="hold" nodeType="withEffect" presetClass="entr" presetID="10" presetSubtype="0">
                                  <p:stCondLst>
                                    <p:cond delay="0"/>
                                  </p:stCondLst>
                                  <p:childTnLst>
                                    <p:set>
                                      <p:cBhvr>
                                        <p:cTn dur="1" fill="hold">
                                          <p:stCondLst>
                                            <p:cond delay="0"/>
                                          </p:stCondLst>
                                        </p:cTn>
                                        <p:tgtEl>
                                          <p:spTgt spid="502"/>
                                        </p:tgtEl>
                                        <p:attrNameLst>
                                          <p:attrName>style.visibility</p:attrName>
                                        </p:attrNameLst>
                                      </p:cBhvr>
                                      <p:to>
                                        <p:strVal val="visible"/>
                                      </p:to>
                                    </p:set>
                                    <p:animEffect filter="fade" transition="in">
                                      <p:cBhvr>
                                        <p:cTn dur="1000"/>
                                        <p:tgtEl>
                                          <p:spTgt spid="502"/>
                                        </p:tgtEl>
                                      </p:cBhvr>
                                    </p:animEffect>
                                  </p:childTnLst>
                                </p:cTn>
                              </p:par>
                              <p:par>
                                <p:cTn fill="hold" nodeType="withEffect" presetClass="entr" presetID="10" presetSubtype="0">
                                  <p:stCondLst>
                                    <p:cond delay="0"/>
                                  </p:stCondLst>
                                  <p:childTnLst>
                                    <p:set>
                                      <p:cBhvr>
                                        <p:cTn dur="1" fill="hold">
                                          <p:stCondLst>
                                            <p:cond delay="0"/>
                                          </p:stCondLst>
                                        </p:cTn>
                                        <p:tgtEl>
                                          <p:spTgt spid="503"/>
                                        </p:tgtEl>
                                        <p:attrNameLst>
                                          <p:attrName>style.visibility</p:attrName>
                                        </p:attrNameLst>
                                      </p:cBhvr>
                                      <p:to>
                                        <p:strVal val="visible"/>
                                      </p:to>
                                    </p:set>
                                    <p:animEffect filter="fade" transition="in">
                                      <p:cBhvr>
                                        <p:cTn dur="1000"/>
                                        <p:tgtEl>
                                          <p:spTgt spid="503"/>
                                        </p:tgtEl>
                                      </p:cBhvr>
                                    </p:animEffect>
                                  </p:childTnLst>
                                </p:cTn>
                              </p:par>
                              <p:par>
                                <p:cTn fill="hold" nodeType="withEffect" presetClass="entr" presetID="10" presetSubtype="0">
                                  <p:stCondLst>
                                    <p:cond delay="0"/>
                                  </p:stCondLst>
                                  <p:childTnLst>
                                    <p:set>
                                      <p:cBhvr>
                                        <p:cTn dur="1" fill="hold">
                                          <p:stCondLst>
                                            <p:cond delay="0"/>
                                          </p:stCondLst>
                                        </p:cTn>
                                        <p:tgtEl>
                                          <p:spTgt spid="504"/>
                                        </p:tgtEl>
                                        <p:attrNameLst>
                                          <p:attrName>style.visibility</p:attrName>
                                        </p:attrNameLst>
                                      </p:cBhvr>
                                      <p:to>
                                        <p:strVal val="visible"/>
                                      </p:to>
                                    </p:set>
                                    <p:animEffect filter="fade" transition="in">
                                      <p:cBhvr>
                                        <p:cTn dur="1000"/>
                                        <p:tgtEl>
                                          <p:spTgt spid="504"/>
                                        </p:tgtEl>
                                      </p:cBhvr>
                                    </p:animEffect>
                                  </p:childTnLst>
                                </p:cTn>
                              </p:par>
                              <p:par>
                                <p:cTn fill="hold" nodeType="withEffect" presetClass="entr" presetID="10" presetSubtype="0">
                                  <p:stCondLst>
                                    <p:cond delay="0"/>
                                  </p:stCondLst>
                                  <p:childTnLst>
                                    <p:set>
                                      <p:cBhvr>
                                        <p:cTn dur="1" fill="hold">
                                          <p:stCondLst>
                                            <p:cond delay="0"/>
                                          </p:stCondLst>
                                        </p:cTn>
                                        <p:tgtEl>
                                          <p:spTgt spid="505"/>
                                        </p:tgtEl>
                                        <p:attrNameLst>
                                          <p:attrName>style.visibility</p:attrName>
                                        </p:attrNameLst>
                                      </p:cBhvr>
                                      <p:to>
                                        <p:strVal val="visible"/>
                                      </p:to>
                                    </p:set>
                                    <p:animEffect filter="fade" transition="in">
                                      <p:cBhvr>
                                        <p:cTn dur="1000"/>
                                        <p:tgtEl>
                                          <p:spTgt spid="505"/>
                                        </p:tgtEl>
                                      </p:cBhvr>
                                    </p:animEffect>
                                  </p:childTnLst>
                                </p:cTn>
                              </p:par>
                              <p:par>
                                <p:cTn fill="hold" nodeType="withEffect" presetClass="entr" presetID="10" presetSubtype="0">
                                  <p:stCondLst>
                                    <p:cond delay="0"/>
                                  </p:stCondLst>
                                  <p:childTnLst>
                                    <p:set>
                                      <p:cBhvr>
                                        <p:cTn dur="1" fill="hold">
                                          <p:stCondLst>
                                            <p:cond delay="0"/>
                                          </p:stCondLst>
                                        </p:cTn>
                                        <p:tgtEl>
                                          <p:spTgt spid="506"/>
                                        </p:tgtEl>
                                        <p:attrNameLst>
                                          <p:attrName>style.visibility</p:attrName>
                                        </p:attrNameLst>
                                      </p:cBhvr>
                                      <p:to>
                                        <p:strVal val="visible"/>
                                      </p:to>
                                    </p:set>
                                    <p:animEffect filter="fade" transition="in">
                                      <p:cBhvr>
                                        <p:cTn dur="1000"/>
                                        <p:tgtEl>
                                          <p:spTgt spid="506"/>
                                        </p:tgtEl>
                                      </p:cBhvr>
                                    </p:animEffect>
                                  </p:childTnLst>
                                </p:cTn>
                              </p:par>
                              <p:par>
                                <p:cTn fill="hold" nodeType="withEffect" presetClass="entr" presetID="10" presetSubtype="0">
                                  <p:stCondLst>
                                    <p:cond delay="0"/>
                                  </p:stCondLst>
                                  <p:childTnLst>
                                    <p:set>
                                      <p:cBhvr>
                                        <p:cTn dur="1" fill="hold">
                                          <p:stCondLst>
                                            <p:cond delay="0"/>
                                          </p:stCondLst>
                                        </p:cTn>
                                        <p:tgtEl>
                                          <p:spTgt spid="507"/>
                                        </p:tgtEl>
                                        <p:attrNameLst>
                                          <p:attrName>style.visibility</p:attrName>
                                        </p:attrNameLst>
                                      </p:cBhvr>
                                      <p:to>
                                        <p:strVal val="visible"/>
                                      </p:to>
                                    </p:set>
                                    <p:animEffect filter="fade" transition="in">
                                      <p:cBhvr>
                                        <p:cTn dur="1000"/>
                                        <p:tgtEl>
                                          <p:spTgt spid="507"/>
                                        </p:tgtEl>
                                      </p:cBhvr>
                                    </p:animEffect>
                                  </p:childTnLst>
                                </p:cTn>
                              </p:par>
                              <p:par>
                                <p:cTn fill="hold" nodeType="withEffect" presetClass="entr" presetID="10" presetSubtype="0">
                                  <p:stCondLst>
                                    <p:cond delay="0"/>
                                  </p:stCondLst>
                                  <p:childTnLst>
                                    <p:set>
                                      <p:cBhvr>
                                        <p:cTn dur="1" fill="hold">
                                          <p:stCondLst>
                                            <p:cond delay="0"/>
                                          </p:stCondLst>
                                        </p:cTn>
                                        <p:tgtEl>
                                          <p:spTgt spid="508"/>
                                        </p:tgtEl>
                                        <p:attrNameLst>
                                          <p:attrName>style.visibility</p:attrName>
                                        </p:attrNameLst>
                                      </p:cBhvr>
                                      <p:to>
                                        <p:strVal val="visible"/>
                                      </p:to>
                                    </p:set>
                                    <p:animEffect filter="fade" transition="in">
                                      <p:cBhvr>
                                        <p:cTn dur="1000"/>
                                        <p:tgtEl>
                                          <p:spTgt spid="508"/>
                                        </p:tgtEl>
                                      </p:cBhvr>
                                    </p:animEffect>
                                  </p:childTnLst>
                                </p:cTn>
                              </p:par>
                              <p:par>
                                <p:cTn fill="hold" nodeType="withEffect" presetClass="entr" presetID="10" presetSubtype="0">
                                  <p:stCondLst>
                                    <p:cond delay="0"/>
                                  </p:stCondLst>
                                  <p:childTnLst>
                                    <p:set>
                                      <p:cBhvr>
                                        <p:cTn dur="1" fill="hold">
                                          <p:stCondLst>
                                            <p:cond delay="0"/>
                                          </p:stCondLst>
                                        </p:cTn>
                                        <p:tgtEl>
                                          <p:spTgt spid="500"/>
                                        </p:tgtEl>
                                        <p:attrNameLst>
                                          <p:attrName>style.visibility</p:attrName>
                                        </p:attrNameLst>
                                      </p:cBhvr>
                                      <p:to>
                                        <p:strVal val="visible"/>
                                      </p:to>
                                    </p:set>
                                    <p:animEffect filter="fade" transition="in">
                                      <p:cBhvr>
                                        <p:cTn dur="1000"/>
                                        <p:tgtEl>
                                          <p:spTgt spid="500"/>
                                        </p:tgtEl>
                                      </p:cBhvr>
                                    </p:animEffect>
                                  </p:childTnLst>
                                </p:cTn>
                              </p:par>
                              <p:par>
                                <p:cTn fill="hold" nodeType="withEffect" presetClass="entr" presetID="10" presetSubtype="0">
                                  <p:stCondLst>
                                    <p:cond delay="0"/>
                                  </p:stCondLst>
                                  <p:childTnLst>
                                    <p:set>
                                      <p:cBhvr>
                                        <p:cTn dur="1" fill="hold">
                                          <p:stCondLst>
                                            <p:cond delay="0"/>
                                          </p:stCondLst>
                                        </p:cTn>
                                        <p:tgtEl>
                                          <p:spTgt spid="509"/>
                                        </p:tgtEl>
                                        <p:attrNameLst>
                                          <p:attrName>style.visibility</p:attrName>
                                        </p:attrNameLst>
                                      </p:cBhvr>
                                      <p:to>
                                        <p:strVal val="visible"/>
                                      </p:to>
                                    </p:set>
                                    <p:animEffect filter="fade" transition="in">
                                      <p:cBhvr>
                                        <p:cTn dur="1000"/>
                                        <p:tgtEl>
                                          <p:spTgt spid="509"/>
                                        </p:tgtEl>
                                      </p:cBhvr>
                                    </p:animEffect>
                                  </p:childTnLst>
                                </p:cTn>
                              </p:par>
                              <p:par>
                                <p:cTn fill="hold" nodeType="withEffect" presetClass="entr" presetID="10" presetSubtype="0">
                                  <p:stCondLst>
                                    <p:cond delay="0"/>
                                  </p:stCondLst>
                                  <p:childTnLst>
                                    <p:set>
                                      <p:cBhvr>
                                        <p:cTn dur="1" fill="hold">
                                          <p:stCondLst>
                                            <p:cond delay="0"/>
                                          </p:stCondLst>
                                        </p:cTn>
                                        <p:tgtEl>
                                          <p:spTgt spid="511"/>
                                        </p:tgtEl>
                                        <p:attrNameLst>
                                          <p:attrName>style.visibility</p:attrName>
                                        </p:attrNameLst>
                                      </p:cBhvr>
                                      <p:to>
                                        <p:strVal val="visible"/>
                                      </p:to>
                                    </p:set>
                                    <p:animEffect filter="fade" transition="in">
                                      <p:cBhvr>
                                        <p:cTn dur="1000"/>
                                        <p:tgtEl>
                                          <p:spTgt spid="511"/>
                                        </p:tgtEl>
                                      </p:cBhvr>
                                    </p:animEffect>
                                  </p:childTnLst>
                                </p:cTn>
                              </p:par>
                              <p:par>
                                <p:cTn fill="hold" nodeType="withEffect" presetClass="entr" presetID="10" presetSubtype="0">
                                  <p:stCondLst>
                                    <p:cond delay="0"/>
                                  </p:stCondLst>
                                  <p:childTnLst>
                                    <p:set>
                                      <p:cBhvr>
                                        <p:cTn dur="1" fill="hold">
                                          <p:stCondLst>
                                            <p:cond delay="0"/>
                                          </p:stCondLst>
                                        </p:cTn>
                                        <p:tgtEl>
                                          <p:spTgt spid="510"/>
                                        </p:tgtEl>
                                        <p:attrNameLst>
                                          <p:attrName>style.visibility</p:attrName>
                                        </p:attrNameLst>
                                      </p:cBhvr>
                                      <p:to>
                                        <p:strVal val="visible"/>
                                      </p:to>
                                    </p:set>
                                    <p:animEffect filter="fade" transition="in">
                                      <p:cBhvr>
                                        <p:cTn dur="1000"/>
                                        <p:tgtEl>
                                          <p:spTgt spid="510"/>
                                        </p:tgtEl>
                                      </p:cBhvr>
                                    </p:animEffect>
                                  </p:childTnLst>
                                </p:cTn>
                              </p:par>
                              <p:par>
                                <p:cTn fill="hold" nodeType="withEffect" presetClass="entr" presetID="10" presetSubtype="0">
                                  <p:stCondLst>
                                    <p:cond delay="0"/>
                                  </p:stCondLst>
                                  <p:childTnLst>
                                    <p:set>
                                      <p:cBhvr>
                                        <p:cTn dur="1" fill="hold">
                                          <p:stCondLst>
                                            <p:cond delay="0"/>
                                          </p:stCondLst>
                                        </p:cTn>
                                        <p:tgtEl>
                                          <p:spTgt spid="512"/>
                                        </p:tgtEl>
                                        <p:attrNameLst>
                                          <p:attrName>style.visibility</p:attrName>
                                        </p:attrNameLst>
                                      </p:cBhvr>
                                      <p:to>
                                        <p:strVal val="visible"/>
                                      </p:to>
                                    </p:set>
                                    <p:animEffect filter="fade" transition="in">
                                      <p:cBhvr>
                                        <p:cTn dur="1000"/>
                                        <p:tgtEl>
                                          <p:spTgt spid="512"/>
                                        </p:tgtEl>
                                      </p:cBhvr>
                                    </p:animEffect>
                                  </p:childTnLst>
                                </p:cTn>
                              </p:par>
                              <p:par>
                                <p:cTn fill="hold" nodeType="withEffect" presetClass="entr" presetID="10" presetSubtype="0">
                                  <p:stCondLst>
                                    <p:cond delay="0"/>
                                  </p:stCondLst>
                                  <p:childTnLst>
                                    <p:set>
                                      <p:cBhvr>
                                        <p:cTn dur="1" fill="hold">
                                          <p:stCondLst>
                                            <p:cond delay="0"/>
                                          </p:stCondLst>
                                        </p:cTn>
                                        <p:tgtEl>
                                          <p:spTgt spid="513"/>
                                        </p:tgtEl>
                                        <p:attrNameLst>
                                          <p:attrName>style.visibility</p:attrName>
                                        </p:attrNameLst>
                                      </p:cBhvr>
                                      <p:to>
                                        <p:strVal val="visible"/>
                                      </p:to>
                                    </p:set>
                                    <p:animEffect filter="fade" transition="in">
                                      <p:cBhvr>
                                        <p:cTn dur="1000"/>
                                        <p:tgtEl>
                                          <p:spTgt spid="513"/>
                                        </p:tgtEl>
                                      </p:cBhvr>
                                    </p:animEffect>
                                  </p:childTnLst>
                                </p:cTn>
                              </p:par>
                              <p:par>
                                <p:cTn fill="hold" nodeType="withEffect" presetClass="entr" presetID="10" presetSubtype="0">
                                  <p:stCondLst>
                                    <p:cond delay="0"/>
                                  </p:stCondLst>
                                  <p:childTnLst>
                                    <p:set>
                                      <p:cBhvr>
                                        <p:cTn dur="1" fill="hold">
                                          <p:stCondLst>
                                            <p:cond delay="0"/>
                                          </p:stCondLst>
                                        </p:cTn>
                                        <p:tgtEl>
                                          <p:spTgt spid="514"/>
                                        </p:tgtEl>
                                        <p:attrNameLst>
                                          <p:attrName>style.visibility</p:attrName>
                                        </p:attrNameLst>
                                      </p:cBhvr>
                                      <p:to>
                                        <p:strVal val="visible"/>
                                      </p:to>
                                    </p:set>
                                    <p:animEffect filter="fade" transition="in">
                                      <p:cBhvr>
                                        <p:cTn dur="1000"/>
                                        <p:tgtEl>
                                          <p:spTgt spid="514"/>
                                        </p:tgtEl>
                                      </p:cBhvr>
                                    </p:animEffect>
                                  </p:childTnLst>
                                </p:cTn>
                              </p:par>
                              <p:par>
                                <p:cTn fill="hold" nodeType="withEffect" presetClass="entr" presetID="10" presetSubtype="0">
                                  <p:stCondLst>
                                    <p:cond delay="0"/>
                                  </p:stCondLst>
                                  <p:childTnLst>
                                    <p:set>
                                      <p:cBhvr>
                                        <p:cTn dur="1" fill="hold">
                                          <p:stCondLst>
                                            <p:cond delay="0"/>
                                          </p:stCondLst>
                                        </p:cTn>
                                        <p:tgtEl>
                                          <p:spTgt spid="515"/>
                                        </p:tgtEl>
                                        <p:attrNameLst>
                                          <p:attrName>style.visibility</p:attrName>
                                        </p:attrNameLst>
                                      </p:cBhvr>
                                      <p:to>
                                        <p:strVal val="visible"/>
                                      </p:to>
                                    </p:set>
                                    <p:animEffect filter="fade" transition="in">
                                      <p:cBhvr>
                                        <p:cTn dur="1000"/>
                                        <p:tgtEl>
                                          <p:spTgt spid="515"/>
                                        </p:tgtEl>
                                      </p:cBhvr>
                                    </p:animEffect>
                                  </p:childTnLst>
                                </p:cTn>
                              </p:par>
                              <p:par>
                                <p:cTn fill="hold" nodeType="withEffect" presetClass="entr" presetID="10" presetSubtype="0">
                                  <p:stCondLst>
                                    <p:cond delay="0"/>
                                  </p:stCondLst>
                                  <p:childTnLst>
                                    <p:set>
                                      <p:cBhvr>
                                        <p:cTn dur="1" fill="hold">
                                          <p:stCondLst>
                                            <p:cond delay="0"/>
                                          </p:stCondLst>
                                        </p:cTn>
                                        <p:tgtEl>
                                          <p:spTgt spid="517"/>
                                        </p:tgtEl>
                                        <p:attrNameLst>
                                          <p:attrName>style.visibility</p:attrName>
                                        </p:attrNameLst>
                                      </p:cBhvr>
                                      <p:to>
                                        <p:strVal val="visible"/>
                                      </p:to>
                                    </p:set>
                                    <p:animEffect filter="fade" transition="in">
                                      <p:cBhvr>
                                        <p:cTn dur="1000"/>
                                        <p:tgtEl>
                                          <p:spTgt spid="517"/>
                                        </p:tgtEl>
                                      </p:cBhvr>
                                    </p:animEffect>
                                  </p:childTnLst>
                                </p:cTn>
                              </p:par>
                              <p:par>
                                <p:cTn fill="hold" nodeType="withEffect" presetClass="entr" presetID="10" presetSubtype="0">
                                  <p:stCondLst>
                                    <p:cond delay="0"/>
                                  </p:stCondLst>
                                  <p:childTnLst>
                                    <p:set>
                                      <p:cBhvr>
                                        <p:cTn dur="1" fill="hold">
                                          <p:stCondLst>
                                            <p:cond delay="0"/>
                                          </p:stCondLst>
                                        </p:cTn>
                                        <p:tgtEl>
                                          <p:spTgt spid="518"/>
                                        </p:tgtEl>
                                        <p:attrNameLst>
                                          <p:attrName>style.visibility</p:attrName>
                                        </p:attrNameLst>
                                      </p:cBhvr>
                                      <p:to>
                                        <p:strVal val="visible"/>
                                      </p:to>
                                    </p:set>
                                    <p:animEffect filter="fade" transition="in">
                                      <p:cBhvr>
                                        <p:cTn dur="1000"/>
                                        <p:tgtEl>
                                          <p:spTgt spid="518"/>
                                        </p:tgtEl>
                                      </p:cBhvr>
                                    </p:animEffect>
                                  </p:childTnLst>
                                </p:cTn>
                              </p:par>
                              <p:par>
                                <p:cTn fill="hold" nodeType="withEffect" presetClass="entr" presetID="10" presetSubtype="0">
                                  <p:stCondLst>
                                    <p:cond delay="0"/>
                                  </p:stCondLst>
                                  <p:childTnLst>
                                    <p:set>
                                      <p:cBhvr>
                                        <p:cTn dur="1" fill="hold">
                                          <p:stCondLst>
                                            <p:cond delay="0"/>
                                          </p:stCondLst>
                                        </p:cTn>
                                        <p:tgtEl>
                                          <p:spTgt spid="519"/>
                                        </p:tgtEl>
                                        <p:attrNameLst>
                                          <p:attrName>style.visibility</p:attrName>
                                        </p:attrNameLst>
                                      </p:cBhvr>
                                      <p:to>
                                        <p:strVal val="visible"/>
                                      </p:to>
                                    </p:set>
                                    <p:animEffect filter="fade" transition="in">
                                      <p:cBhvr>
                                        <p:cTn dur="1000"/>
                                        <p:tgtEl>
                                          <p:spTgt spid="519"/>
                                        </p:tgtEl>
                                      </p:cBhvr>
                                    </p:animEffect>
                                  </p:childTnLst>
                                </p:cTn>
                              </p:par>
                              <p:par>
                                <p:cTn fill="hold" nodeType="withEffect" presetClass="entr" presetID="10" presetSubtype="0">
                                  <p:stCondLst>
                                    <p:cond delay="0"/>
                                  </p:stCondLst>
                                  <p:childTnLst>
                                    <p:set>
                                      <p:cBhvr>
                                        <p:cTn dur="1" fill="hold">
                                          <p:stCondLst>
                                            <p:cond delay="0"/>
                                          </p:stCondLst>
                                        </p:cTn>
                                        <p:tgtEl>
                                          <p:spTgt spid="520"/>
                                        </p:tgtEl>
                                        <p:attrNameLst>
                                          <p:attrName>style.visibility</p:attrName>
                                        </p:attrNameLst>
                                      </p:cBhvr>
                                      <p:to>
                                        <p:strVal val="visible"/>
                                      </p:to>
                                    </p:set>
                                    <p:animEffect filter="fade" transition="in">
                                      <p:cBhvr>
                                        <p:cTn dur="1000"/>
                                        <p:tgtEl>
                                          <p:spTgt spid="520"/>
                                        </p:tgtEl>
                                      </p:cBhvr>
                                    </p:animEffect>
                                  </p:childTnLst>
                                </p:cTn>
                              </p:par>
                              <p:par>
                                <p:cTn fill="hold" nodeType="withEffect" presetClass="entr" presetID="10" presetSubtype="0">
                                  <p:stCondLst>
                                    <p:cond delay="0"/>
                                  </p:stCondLst>
                                  <p:childTnLst>
                                    <p:set>
                                      <p:cBhvr>
                                        <p:cTn dur="1" fill="hold">
                                          <p:stCondLst>
                                            <p:cond delay="0"/>
                                          </p:stCondLst>
                                        </p:cTn>
                                        <p:tgtEl>
                                          <p:spTgt spid="521"/>
                                        </p:tgtEl>
                                        <p:attrNameLst>
                                          <p:attrName>style.visibility</p:attrName>
                                        </p:attrNameLst>
                                      </p:cBhvr>
                                      <p:to>
                                        <p:strVal val="visible"/>
                                      </p:to>
                                    </p:set>
                                    <p:animEffect filter="fade" transition="in">
                                      <p:cBhvr>
                                        <p:cTn dur="1000"/>
                                        <p:tgtEl>
                                          <p:spTgt spid="521"/>
                                        </p:tgtEl>
                                      </p:cBhvr>
                                    </p:animEffect>
                                  </p:childTnLst>
                                </p:cTn>
                              </p:par>
                              <p:par>
                                <p:cTn fill="hold" nodeType="withEffect" presetClass="entr" presetID="10" presetSubtype="0">
                                  <p:stCondLst>
                                    <p:cond delay="0"/>
                                  </p:stCondLst>
                                  <p:childTnLst>
                                    <p:set>
                                      <p:cBhvr>
                                        <p:cTn dur="1" fill="hold">
                                          <p:stCondLst>
                                            <p:cond delay="0"/>
                                          </p:stCondLst>
                                        </p:cTn>
                                        <p:tgtEl>
                                          <p:spTgt spid="522"/>
                                        </p:tgtEl>
                                        <p:attrNameLst>
                                          <p:attrName>style.visibility</p:attrName>
                                        </p:attrNameLst>
                                      </p:cBhvr>
                                      <p:to>
                                        <p:strVal val="visible"/>
                                      </p:to>
                                    </p:set>
                                    <p:animEffect filter="fade" transition="in">
                                      <p:cBhvr>
                                        <p:cTn dur="1000"/>
                                        <p:tgtEl>
                                          <p:spTgt spid="522"/>
                                        </p:tgtEl>
                                      </p:cBhvr>
                                    </p:animEffect>
                                  </p:childTnLst>
                                </p:cTn>
                              </p:par>
                              <p:par>
                                <p:cTn fill="hold" nodeType="withEffect" presetClass="entr" presetID="10" presetSubtype="0">
                                  <p:stCondLst>
                                    <p:cond delay="0"/>
                                  </p:stCondLst>
                                  <p:childTnLst>
                                    <p:set>
                                      <p:cBhvr>
                                        <p:cTn dur="1" fill="hold">
                                          <p:stCondLst>
                                            <p:cond delay="0"/>
                                          </p:stCondLst>
                                        </p:cTn>
                                        <p:tgtEl>
                                          <p:spTgt spid="523"/>
                                        </p:tgtEl>
                                        <p:attrNameLst>
                                          <p:attrName>style.visibility</p:attrName>
                                        </p:attrNameLst>
                                      </p:cBhvr>
                                      <p:to>
                                        <p:strVal val="visible"/>
                                      </p:to>
                                    </p:set>
                                    <p:animEffect filter="fade" transition="in">
                                      <p:cBhvr>
                                        <p:cTn dur="1000"/>
                                        <p:tgtEl>
                                          <p:spTgt spid="523"/>
                                        </p:tgtEl>
                                      </p:cBhvr>
                                    </p:animEffect>
                                  </p:childTnLst>
                                </p:cTn>
                              </p:par>
                              <p:par>
                                <p:cTn fill="hold" nodeType="withEffect" presetClass="entr" presetID="10" presetSubtype="0">
                                  <p:stCondLst>
                                    <p:cond delay="0"/>
                                  </p:stCondLst>
                                  <p:childTnLst>
                                    <p:set>
                                      <p:cBhvr>
                                        <p:cTn dur="1" fill="hold">
                                          <p:stCondLst>
                                            <p:cond delay="0"/>
                                          </p:stCondLst>
                                        </p:cTn>
                                        <p:tgtEl>
                                          <p:spTgt spid="524"/>
                                        </p:tgtEl>
                                        <p:attrNameLst>
                                          <p:attrName>style.visibility</p:attrName>
                                        </p:attrNameLst>
                                      </p:cBhvr>
                                      <p:to>
                                        <p:strVal val="visible"/>
                                      </p:to>
                                    </p:set>
                                    <p:animEffect filter="fade" transition="in">
                                      <p:cBhvr>
                                        <p:cTn dur="1000"/>
                                        <p:tgtEl>
                                          <p:spTgt spid="524"/>
                                        </p:tgtEl>
                                      </p:cBhvr>
                                    </p:animEffect>
                                  </p:childTnLst>
                                </p:cTn>
                              </p:par>
                              <p:par>
                                <p:cTn fill="hold" nodeType="withEffect" presetClass="entr" presetID="10" presetSubtype="0">
                                  <p:stCondLst>
                                    <p:cond delay="0"/>
                                  </p:stCondLst>
                                  <p:childTnLst>
                                    <p:set>
                                      <p:cBhvr>
                                        <p:cTn dur="1" fill="hold">
                                          <p:stCondLst>
                                            <p:cond delay="0"/>
                                          </p:stCondLst>
                                        </p:cTn>
                                        <p:tgtEl>
                                          <p:spTgt spid="525"/>
                                        </p:tgtEl>
                                        <p:attrNameLst>
                                          <p:attrName>style.visibility</p:attrName>
                                        </p:attrNameLst>
                                      </p:cBhvr>
                                      <p:to>
                                        <p:strVal val="visible"/>
                                      </p:to>
                                    </p:set>
                                    <p:animEffect filter="fade" transition="in">
                                      <p:cBhvr>
                                        <p:cTn dur="1000"/>
                                        <p:tgtEl>
                                          <p:spTgt spid="525"/>
                                        </p:tgtEl>
                                      </p:cBhvr>
                                    </p:animEffect>
                                  </p:childTnLst>
                                </p:cTn>
                              </p:par>
                              <p:par>
                                <p:cTn fill="hold" nodeType="withEffect" presetClass="entr" presetID="10" presetSubtype="0">
                                  <p:stCondLst>
                                    <p:cond delay="0"/>
                                  </p:stCondLst>
                                  <p:childTnLst>
                                    <p:set>
                                      <p:cBhvr>
                                        <p:cTn dur="1" fill="hold">
                                          <p:stCondLst>
                                            <p:cond delay="0"/>
                                          </p:stCondLst>
                                        </p:cTn>
                                        <p:tgtEl>
                                          <p:spTgt spid="526"/>
                                        </p:tgtEl>
                                        <p:attrNameLst>
                                          <p:attrName>style.visibility</p:attrName>
                                        </p:attrNameLst>
                                      </p:cBhvr>
                                      <p:to>
                                        <p:strVal val="visible"/>
                                      </p:to>
                                    </p:set>
                                    <p:animEffect filter="fade" transition="in">
                                      <p:cBhvr>
                                        <p:cTn dur="1000"/>
                                        <p:tgtEl>
                                          <p:spTgt spid="526"/>
                                        </p:tgtEl>
                                      </p:cBhvr>
                                    </p:animEffect>
                                  </p:childTnLst>
                                </p:cTn>
                              </p:par>
                              <p:par>
                                <p:cTn fill="hold" nodeType="withEffect" presetClass="entr" presetID="10" presetSubtype="0">
                                  <p:stCondLst>
                                    <p:cond delay="0"/>
                                  </p:stCondLst>
                                  <p:childTnLst>
                                    <p:set>
                                      <p:cBhvr>
                                        <p:cTn dur="1" fill="hold">
                                          <p:stCondLst>
                                            <p:cond delay="0"/>
                                          </p:stCondLst>
                                        </p:cTn>
                                        <p:tgtEl>
                                          <p:spTgt spid="527"/>
                                        </p:tgtEl>
                                        <p:attrNameLst>
                                          <p:attrName>style.visibility</p:attrName>
                                        </p:attrNameLst>
                                      </p:cBhvr>
                                      <p:to>
                                        <p:strVal val="visible"/>
                                      </p:to>
                                    </p:set>
                                    <p:animEffect filter="fade" transition="in">
                                      <p:cBhvr>
                                        <p:cTn dur="1000"/>
                                        <p:tgtEl>
                                          <p:spTgt spid="527"/>
                                        </p:tgtEl>
                                      </p:cBhvr>
                                    </p:animEffect>
                                  </p:childTnLst>
                                </p:cTn>
                              </p:par>
                              <p:par>
                                <p:cTn fill="hold" nodeType="withEffect" presetClass="entr" presetID="1" presetSubtype="0">
                                  <p:stCondLst>
                                    <p:cond delay="0"/>
                                  </p:stCondLst>
                                  <p:childTnLst>
                                    <p:set>
                                      <p:cBhvr>
                                        <p:cTn dur="1" fill="hold">
                                          <p:stCondLst>
                                            <p:cond delay="0"/>
                                          </p:stCondLst>
                                        </p:cTn>
                                        <p:tgtEl>
                                          <p:spTgt spid="51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2" name="Shape 532"/>
        <p:cNvGrpSpPr/>
        <p:nvPr/>
      </p:nvGrpSpPr>
      <p:grpSpPr>
        <a:xfrm>
          <a:off x="0" y="0"/>
          <a:ext cx="0" cy="0"/>
          <a:chOff x="0" y="0"/>
          <a:chExt cx="0" cy="0"/>
        </a:xfrm>
      </p:grpSpPr>
      <p:sp>
        <p:nvSpPr>
          <p:cNvPr id="533" name="Google Shape;533;p33"/>
          <p:cNvSpPr/>
          <p:nvPr/>
        </p:nvSpPr>
        <p:spPr>
          <a:xfrm>
            <a:off x="4548550" y="476250"/>
            <a:ext cx="2683800" cy="2295900"/>
          </a:xfrm>
          <a:prstGeom prst="roundRect">
            <a:avLst>
              <a:gd fmla="val 9055" name="adj"/>
            </a:avLst>
          </a:prstGeom>
          <a:solidFill>
            <a:schemeClr val="lt1"/>
          </a:solidFill>
          <a:ln>
            <a:noFill/>
          </a:ln>
          <a:effectLst>
            <a:outerShdw blurRad="234595" rotWithShape="0" algn="bl" dir="5460000" dist="134054">
              <a:srgbClr val="666666">
                <a:alpha val="30000"/>
              </a:srgbClr>
            </a:outerShdw>
          </a:effectLst>
        </p:spPr>
        <p:txBody>
          <a:bodyPr anchorCtr="0" anchor="ctr" bIns="107225" lIns="107225" spcFirstLastPara="1" rIns="107225" wrap="square" tIns="107225">
            <a:noAutofit/>
          </a:bodyPr>
          <a:lstStyle/>
          <a:p>
            <a:pPr indent="0" lvl="0" marL="0" rtl="0" algn="ctr">
              <a:spcBef>
                <a:spcPts val="0"/>
              </a:spcBef>
              <a:spcAft>
                <a:spcPts val="0"/>
              </a:spcAft>
              <a:buNone/>
            </a:pPr>
            <a:r>
              <a:t/>
            </a:r>
            <a:endParaRPr sz="1641">
              <a:latin typeface="Figtree"/>
              <a:ea typeface="Figtree"/>
              <a:cs typeface="Figtree"/>
              <a:sym typeface="Figtree"/>
            </a:endParaRPr>
          </a:p>
        </p:txBody>
      </p:sp>
      <p:sp>
        <p:nvSpPr>
          <p:cNvPr id="534" name="Google Shape;534;p33"/>
          <p:cNvSpPr/>
          <p:nvPr/>
        </p:nvSpPr>
        <p:spPr>
          <a:xfrm>
            <a:off x="1583807" y="476250"/>
            <a:ext cx="2595000" cy="2295900"/>
          </a:xfrm>
          <a:prstGeom prst="roundRect">
            <a:avLst>
              <a:gd fmla="val 9055" name="adj"/>
            </a:avLst>
          </a:prstGeom>
          <a:solidFill>
            <a:schemeClr val="lt1"/>
          </a:solidFill>
          <a:ln>
            <a:noFill/>
          </a:ln>
          <a:effectLst>
            <a:outerShdw blurRad="234595" rotWithShape="0" algn="bl" dir="5460000" dist="134054">
              <a:srgbClr val="666666">
                <a:alpha val="30000"/>
              </a:srgbClr>
            </a:outerShdw>
          </a:effectLst>
        </p:spPr>
        <p:txBody>
          <a:bodyPr anchorCtr="0" anchor="ctr" bIns="107225" lIns="107225" spcFirstLastPara="1" rIns="107225" wrap="square" tIns="107225">
            <a:noAutofit/>
          </a:bodyPr>
          <a:lstStyle/>
          <a:p>
            <a:pPr indent="0" lvl="0" marL="0" rtl="0" algn="ctr">
              <a:spcBef>
                <a:spcPts val="0"/>
              </a:spcBef>
              <a:spcAft>
                <a:spcPts val="0"/>
              </a:spcAft>
              <a:buNone/>
            </a:pPr>
            <a:r>
              <a:t/>
            </a:r>
            <a:endParaRPr sz="1641">
              <a:latin typeface="Figtree"/>
              <a:ea typeface="Figtree"/>
              <a:cs typeface="Figtree"/>
              <a:sym typeface="Figtree"/>
            </a:endParaRPr>
          </a:p>
        </p:txBody>
      </p:sp>
      <p:sp>
        <p:nvSpPr>
          <p:cNvPr id="535" name="Google Shape;535;p33"/>
          <p:cNvSpPr txBox="1"/>
          <p:nvPr/>
        </p:nvSpPr>
        <p:spPr>
          <a:xfrm>
            <a:off x="4764963" y="586093"/>
            <a:ext cx="2512800" cy="895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s" sz="2800">
                <a:solidFill>
                  <a:schemeClr val="dk1"/>
                </a:solidFill>
                <a:latin typeface="Figtree Black"/>
                <a:ea typeface="Figtree Black"/>
                <a:cs typeface="Figtree Black"/>
                <a:sym typeface="Figtree Black"/>
              </a:rPr>
              <a:t>Retención y </a:t>
            </a:r>
            <a:r>
              <a:rPr lang="es" sz="2800">
                <a:solidFill>
                  <a:srgbClr val="FF004F"/>
                </a:solidFill>
                <a:latin typeface="Figtree Black"/>
                <a:ea typeface="Figtree Black"/>
                <a:cs typeface="Figtree Black"/>
                <a:sym typeface="Figtree Black"/>
              </a:rPr>
              <a:t>compromiso</a:t>
            </a:r>
            <a:endParaRPr sz="2800">
              <a:solidFill>
                <a:srgbClr val="FF004F"/>
              </a:solidFill>
              <a:latin typeface="Figtree Black"/>
              <a:ea typeface="Figtree Black"/>
              <a:cs typeface="Figtree Black"/>
              <a:sym typeface="Figtree Black"/>
            </a:endParaRPr>
          </a:p>
        </p:txBody>
      </p:sp>
      <p:sp>
        <p:nvSpPr>
          <p:cNvPr id="536" name="Google Shape;536;p33"/>
          <p:cNvSpPr txBox="1"/>
          <p:nvPr/>
        </p:nvSpPr>
        <p:spPr>
          <a:xfrm>
            <a:off x="1506325" y="3189775"/>
            <a:ext cx="5702700" cy="12837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1200"/>
              </a:spcAft>
              <a:buNone/>
            </a:pPr>
            <a:r>
              <a:rPr lang="es" sz="1800">
                <a:solidFill>
                  <a:schemeClr val="lt1"/>
                </a:solidFill>
                <a:latin typeface="Figtree ExtraBold"/>
                <a:ea typeface="Figtree ExtraBold"/>
                <a:cs typeface="Figtree ExtraBold"/>
                <a:sym typeface="Figtree ExtraBold"/>
              </a:rPr>
              <a:t>Las empresas que invierten en tecnología para Capital Humano logran </a:t>
            </a:r>
            <a:br>
              <a:rPr lang="es" sz="1800">
                <a:solidFill>
                  <a:schemeClr val="lt1"/>
                </a:solidFill>
                <a:latin typeface="Figtree ExtraBold"/>
                <a:ea typeface="Figtree ExtraBold"/>
                <a:cs typeface="Figtree ExtraBold"/>
                <a:sym typeface="Figtree ExtraBold"/>
              </a:rPr>
            </a:br>
            <a:r>
              <a:rPr lang="es" sz="2000">
                <a:solidFill>
                  <a:schemeClr val="lt1"/>
                </a:solidFill>
                <a:latin typeface="Figtree Black"/>
                <a:ea typeface="Figtree Black"/>
                <a:cs typeface="Figtree Black"/>
                <a:sym typeface="Figtree Black"/>
              </a:rPr>
              <a:t> </a:t>
            </a:r>
            <a:r>
              <a:rPr lang="es" sz="3000">
                <a:solidFill>
                  <a:schemeClr val="lt1"/>
                </a:solidFill>
                <a:highlight>
                  <a:srgbClr val="614ACA"/>
                </a:highlight>
                <a:latin typeface="Figtree Black"/>
                <a:ea typeface="Figtree Black"/>
                <a:cs typeface="Figtree Black"/>
                <a:sym typeface="Figtree Black"/>
              </a:rPr>
              <a:t>hasta 65% más de utilidades.</a:t>
            </a:r>
            <a:endParaRPr sz="3000">
              <a:solidFill>
                <a:schemeClr val="lt1"/>
              </a:solidFill>
              <a:highlight>
                <a:srgbClr val="614ACA"/>
              </a:highlight>
              <a:latin typeface="Figtree Black"/>
              <a:ea typeface="Figtree Black"/>
              <a:cs typeface="Figtree Black"/>
              <a:sym typeface="Figtree Black"/>
            </a:endParaRPr>
          </a:p>
        </p:txBody>
      </p:sp>
      <p:sp>
        <p:nvSpPr>
          <p:cNvPr id="537" name="Google Shape;537;p33"/>
          <p:cNvSpPr txBox="1"/>
          <p:nvPr/>
        </p:nvSpPr>
        <p:spPr>
          <a:xfrm>
            <a:off x="1739084" y="608244"/>
            <a:ext cx="2275500" cy="1046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s" sz="2800">
                <a:solidFill>
                  <a:schemeClr val="dk1"/>
                </a:solidFill>
                <a:latin typeface="Figtree Black"/>
                <a:ea typeface="Figtree Black"/>
                <a:cs typeface="Figtree Black"/>
                <a:sym typeface="Figtree Black"/>
              </a:rPr>
              <a:t>Satisfacción </a:t>
            </a:r>
            <a:r>
              <a:rPr lang="es" sz="2800">
                <a:solidFill>
                  <a:srgbClr val="614ACA"/>
                </a:solidFill>
                <a:latin typeface="Figtree Black"/>
                <a:ea typeface="Figtree Black"/>
                <a:cs typeface="Figtree Black"/>
                <a:sym typeface="Figtree Black"/>
              </a:rPr>
              <a:t>laboral</a:t>
            </a:r>
            <a:endParaRPr sz="2800">
              <a:solidFill>
                <a:srgbClr val="614ACA"/>
              </a:solidFill>
              <a:latin typeface="Figtree Black"/>
              <a:ea typeface="Figtree Black"/>
              <a:cs typeface="Figtree Black"/>
              <a:sym typeface="Figtree Black"/>
            </a:endParaRPr>
          </a:p>
        </p:txBody>
      </p:sp>
      <p:sp>
        <p:nvSpPr>
          <p:cNvPr id="538" name="Google Shape;538;p33"/>
          <p:cNvSpPr txBox="1"/>
          <p:nvPr/>
        </p:nvSpPr>
        <p:spPr>
          <a:xfrm>
            <a:off x="2106039" y="1634875"/>
            <a:ext cx="1154100" cy="985200"/>
          </a:xfrm>
          <a:prstGeom prst="rect">
            <a:avLst/>
          </a:prstGeom>
          <a:noFill/>
          <a:ln>
            <a:noFill/>
          </a:ln>
        </p:spPr>
        <p:txBody>
          <a:bodyPr anchorCtr="0" anchor="t" bIns="91425" lIns="91425" spcFirstLastPara="1" rIns="91425" wrap="square" tIns="91425">
            <a:spAutoFit/>
          </a:bodyPr>
          <a:lstStyle/>
          <a:p>
            <a:pPr indent="0" lvl="0" marL="0" rtl="0" algn="l">
              <a:lnSpc>
                <a:spcPct val="150000"/>
              </a:lnSpc>
              <a:spcBef>
                <a:spcPts val="0"/>
              </a:spcBef>
              <a:spcAft>
                <a:spcPts val="0"/>
              </a:spcAft>
              <a:buNone/>
            </a:pPr>
            <a:r>
              <a:rPr b="1" lang="es" sz="1300">
                <a:solidFill>
                  <a:schemeClr val="dk1"/>
                </a:solidFill>
                <a:latin typeface="Figtree"/>
                <a:ea typeface="Figtree"/>
                <a:cs typeface="Figtree"/>
                <a:sym typeface="Figtree"/>
              </a:rPr>
              <a:t>Cultura</a:t>
            </a:r>
            <a:endParaRPr b="1" sz="1300">
              <a:solidFill>
                <a:schemeClr val="dk1"/>
              </a:solidFill>
              <a:latin typeface="Figtree"/>
              <a:ea typeface="Figtree"/>
              <a:cs typeface="Figtree"/>
              <a:sym typeface="Figtree"/>
            </a:endParaRPr>
          </a:p>
          <a:p>
            <a:pPr indent="0" lvl="0" marL="0" rtl="0" algn="l">
              <a:lnSpc>
                <a:spcPct val="150000"/>
              </a:lnSpc>
              <a:spcBef>
                <a:spcPts val="0"/>
              </a:spcBef>
              <a:spcAft>
                <a:spcPts val="0"/>
              </a:spcAft>
              <a:buNone/>
            </a:pPr>
            <a:r>
              <a:rPr b="1" lang="es" sz="1300">
                <a:solidFill>
                  <a:schemeClr val="dk1"/>
                </a:solidFill>
                <a:latin typeface="Figtree"/>
                <a:ea typeface="Figtree"/>
                <a:cs typeface="Figtree"/>
                <a:sym typeface="Figtree"/>
              </a:rPr>
              <a:t>Flexibilidad</a:t>
            </a:r>
            <a:endParaRPr b="1" sz="1300">
              <a:solidFill>
                <a:schemeClr val="dk1"/>
              </a:solidFill>
              <a:latin typeface="Figtree"/>
              <a:ea typeface="Figtree"/>
              <a:cs typeface="Figtree"/>
              <a:sym typeface="Figtree"/>
            </a:endParaRPr>
          </a:p>
          <a:p>
            <a:pPr indent="0" lvl="0" marL="0" rtl="0" algn="l">
              <a:lnSpc>
                <a:spcPct val="150000"/>
              </a:lnSpc>
              <a:spcBef>
                <a:spcPts val="0"/>
              </a:spcBef>
              <a:spcAft>
                <a:spcPts val="0"/>
              </a:spcAft>
              <a:buNone/>
            </a:pPr>
            <a:r>
              <a:rPr b="1" lang="es" sz="1300">
                <a:solidFill>
                  <a:schemeClr val="dk1"/>
                </a:solidFill>
                <a:latin typeface="Figtree"/>
                <a:ea typeface="Figtree"/>
                <a:cs typeface="Figtree"/>
                <a:sym typeface="Figtree"/>
              </a:rPr>
              <a:t>Propósito</a:t>
            </a:r>
            <a:endParaRPr b="1" sz="1300">
              <a:solidFill>
                <a:schemeClr val="dk1"/>
              </a:solidFill>
              <a:latin typeface="Figtree"/>
              <a:ea typeface="Figtree"/>
              <a:cs typeface="Figtree"/>
              <a:sym typeface="Figtree"/>
            </a:endParaRPr>
          </a:p>
        </p:txBody>
      </p:sp>
      <p:sp>
        <p:nvSpPr>
          <p:cNvPr id="539" name="Google Shape;539;p33"/>
          <p:cNvSpPr txBox="1"/>
          <p:nvPr/>
        </p:nvSpPr>
        <p:spPr>
          <a:xfrm>
            <a:off x="5392789" y="1634873"/>
            <a:ext cx="1582800" cy="985200"/>
          </a:xfrm>
          <a:prstGeom prst="rect">
            <a:avLst/>
          </a:prstGeom>
          <a:noFill/>
          <a:ln>
            <a:noFill/>
          </a:ln>
        </p:spPr>
        <p:txBody>
          <a:bodyPr anchorCtr="0" anchor="t" bIns="91425" lIns="91425" spcFirstLastPara="1" rIns="91425" wrap="square" tIns="91425">
            <a:spAutoFit/>
          </a:bodyPr>
          <a:lstStyle/>
          <a:p>
            <a:pPr indent="0" lvl="0" marL="0" rtl="0" algn="l">
              <a:lnSpc>
                <a:spcPct val="150000"/>
              </a:lnSpc>
              <a:spcBef>
                <a:spcPts val="0"/>
              </a:spcBef>
              <a:spcAft>
                <a:spcPts val="0"/>
              </a:spcAft>
              <a:buNone/>
            </a:pPr>
            <a:r>
              <a:rPr b="1" lang="es" sz="1300">
                <a:solidFill>
                  <a:schemeClr val="dk1"/>
                </a:solidFill>
                <a:latin typeface="Figtree"/>
                <a:ea typeface="Figtree"/>
                <a:cs typeface="Figtree"/>
                <a:sym typeface="Figtree"/>
              </a:rPr>
              <a:t>Productividad</a:t>
            </a:r>
            <a:endParaRPr b="1" sz="1300">
              <a:solidFill>
                <a:schemeClr val="dk1"/>
              </a:solidFill>
              <a:latin typeface="Figtree"/>
              <a:ea typeface="Figtree"/>
              <a:cs typeface="Figtree"/>
              <a:sym typeface="Figtree"/>
            </a:endParaRPr>
          </a:p>
          <a:p>
            <a:pPr indent="0" lvl="0" marL="0" rtl="0" algn="l">
              <a:lnSpc>
                <a:spcPct val="150000"/>
              </a:lnSpc>
              <a:spcBef>
                <a:spcPts val="0"/>
              </a:spcBef>
              <a:spcAft>
                <a:spcPts val="0"/>
              </a:spcAft>
              <a:buNone/>
            </a:pPr>
            <a:r>
              <a:rPr b="1" lang="es" sz="1300">
                <a:solidFill>
                  <a:schemeClr val="dk1"/>
                </a:solidFill>
                <a:latin typeface="Figtree"/>
                <a:ea typeface="Figtree"/>
                <a:cs typeface="Figtree"/>
                <a:sym typeface="Figtree"/>
              </a:rPr>
              <a:t>Crecimiento</a:t>
            </a:r>
            <a:endParaRPr b="1" sz="1300">
              <a:solidFill>
                <a:schemeClr val="dk1"/>
              </a:solidFill>
              <a:latin typeface="Figtree"/>
              <a:ea typeface="Figtree"/>
              <a:cs typeface="Figtree"/>
              <a:sym typeface="Figtree"/>
            </a:endParaRPr>
          </a:p>
          <a:p>
            <a:pPr indent="0" lvl="0" marL="0" rtl="0" algn="l">
              <a:lnSpc>
                <a:spcPct val="150000"/>
              </a:lnSpc>
              <a:spcBef>
                <a:spcPts val="0"/>
              </a:spcBef>
              <a:spcAft>
                <a:spcPts val="0"/>
              </a:spcAft>
              <a:buNone/>
            </a:pPr>
            <a:r>
              <a:rPr b="1" lang="es" sz="1300">
                <a:solidFill>
                  <a:schemeClr val="dk1"/>
                </a:solidFill>
                <a:latin typeface="Figtree"/>
                <a:ea typeface="Figtree"/>
                <a:cs typeface="Figtree"/>
                <a:sym typeface="Figtree"/>
              </a:rPr>
              <a:t>Rentabilidad</a:t>
            </a:r>
            <a:endParaRPr b="1" sz="1300">
              <a:solidFill>
                <a:schemeClr val="dk1"/>
              </a:solidFill>
              <a:latin typeface="Figtree"/>
              <a:ea typeface="Figtree"/>
              <a:cs typeface="Figtree"/>
              <a:sym typeface="Figtree"/>
            </a:endParaRPr>
          </a:p>
        </p:txBody>
      </p:sp>
      <p:grpSp>
        <p:nvGrpSpPr>
          <p:cNvPr id="540" name="Google Shape;540;p33"/>
          <p:cNvGrpSpPr/>
          <p:nvPr/>
        </p:nvGrpSpPr>
        <p:grpSpPr>
          <a:xfrm>
            <a:off x="3712179" y="1237100"/>
            <a:ext cx="1283700" cy="1283700"/>
            <a:chOff x="3712179" y="1237100"/>
            <a:chExt cx="1283700" cy="1283700"/>
          </a:xfrm>
        </p:grpSpPr>
        <p:sp>
          <p:nvSpPr>
            <p:cNvPr id="541" name="Google Shape;541;p33"/>
            <p:cNvSpPr/>
            <p:nvPr/>
          </p:nvSpPr>
          <p:spPr>
            <a:xfrm rot="2700000">
              <a:off x="3904945" y="1420321"/>
              <a:ext cx="898167" cy="917259"/>
            </a:xfrm>
            <a:prstGeom prst="roundRect">
              <a:avLst>
                <a:gd fmla="val 23459" name="adj"/>
              </a:avLst>
            </a:prstGeom>
            <a:solidFill>
              <a:srgbClr val="614ACA"/>
            </a:solidFill>
            <a:ln cap="flat" cmpd="sng" w="8600">
              <a:solidFill>
                <a:schemeClr val="dk2"/>
              </a:solidFill>
              <a:prstDash val="solid"/>
              <a:round/>
              <a:headEnd len="sm" w="sm" type="none"/>
              <a:tailEnd len="sm" w="sm" type="none"/>
            </a:ln>
          </p:spPr>
          <p:txBody>
            <a:bodyPr anchorCtr="0" anchor="ctr" bIns="82650" lIns="82650" spcFirstLastPara="1" rIns="82650" wrap="square" tIns="82650">
              <a:noAutofit/>
            </a:bodyPr>
            <a:lstStyle/>
            <a:p>
              <a:pPr indent="0" lvl="0" marL="0" rtl="0" algn="ctr">
                <a:spcBef>
                  <a:spcPts val="0"/>
                </a:spcBef>
                <a:spcAft>
                  <a:spcPts val="0"/>
                </a:spcAft>
                <a:buNone/>
              </a:pPr>
              <a:r>
                <a:t/>
              </a:r>
              <a:endParaRPr sz="1265">
                <a:latin typeface="Figtree"/>
                <a:ea typeface="Figtree"/>
                <a:cs typeface="Figtree"/>
                <a:sym typeface="Figtree"/>
              </a:endParaRPr>
            </a:p>
          </p:txBody>
        </p:sp>
        <p:sp>
          <p:nvSpPr>
            <p:cNvPr id="542" name="Google Shape;542;p33"/>
            <p:cNvSpPr/>
            <p:nvPr/>
          </p:nvSpPr>
          <p:spPr>
            <a:xfrm>
              <a:off x="4125636" y="1673813"/>
              <a:ext cx="464100" cy="410400"/>
            </a:xfrm>
            <a:prstGeom prst="mathEqual">
              <a:avLst>
                <a:gd fmla="val 23520" name="adj1"/>
                <a:gd fmla="val 30603" name="adj2"/>
              </a:avLst>
            </a:prstGeom>
            <a:solidFill>
              <a:schemeClr val="lt1"/>
            </a:solidFill>
            <a:ln>
              <a:noFill/>
            </a:ln>
          </p:spPr>
          <p:txBody>
            <a:bodyPr anchorCtr="0" anchor="ctr" bIns="82650" lIns="82650" spcFirstLastPara="1" rIns="82650" wrap="square" tIns="82650">
              <a:noAutofit/>
            </a:bodyPr>
            <a:lstStyle/>
            <a:p>
              <a:pPr indent="0" lvl="0" marL="0" rtl="0" algn="ctr">
                <a:spcBef>
                  <a:spcPts val="0"/>
                </a:spcBef>
                <a:spcAft>
                  <a:spcPts val="0"/>
                </a:spcAft>
                <a:buNone/>
              </a:pPr>
              <a:r>
                <a:t/>
              </a:r>
              <a:endParaRPr sz="1265">
                <a:latin typeface="Figtree"/>
                <a:ea typeface="Figtree"/>
                <a:cs typeface="Figtree"/>
                <a:sym typeface="Figtree"/>
              </a:endParaRPr>
            </a:p>
          </p:txBody>
        </p:sp>
      </p:grpSp>
      <p:sp>
        <p:nvSpPr>
          <p:cNvPr id="543" name="Google Shape;543;p33"/>
          <p:cNvSpPr/>
          <p:nvPr/>
        </p:nvSpPr>
        <p:spPr>
          <a:xfrm>
            <a:off x="7359056" y="476256"/>
            <a:ext cx="2217300" cy="2295900"/>
          </a:xfrm>
          <a:prstGeom prst="roundRect">
            <a:avLst>
              <a:gd fmla="val 9055" name="adj"/>
            </a:avLst>
          </a:prstGeom>
          <a:noFill/>
          <a:ln cap="flat" cmpd="sng" w="19050">
            <a:solidFill>
              <a:schemeClr val="lt1"/>
            </a:solidFill>
            <a:prstDash val="solid"/>
            <a:round/>
            <a:headEnd len="sm" w="sm" type="none"/>
            <a:tailEnd len="sm" w="sm" type="none"/>
          </a:ln>
        </p:spPr>
        <p:txBody>
          <a:bodyPr anchorCtr="0" anchor="ctr" bIns="107225" lIns="107225" spcFirstLastPara="1" rIns="107225" wrap="square" tIns="107225">
            <a:noAutofit/>
          </a:bodyPr>
          <a:lstStyle/>
          <a:p>
            <a:pPr indent="0" lvl="0" marL="0" rtl="0" algn="ctr">
              <a:spcBef>
                <a:spcPts val="0"/>
              </a:spcBef>
              <a:spcAft>
                <a:spcPts val="0"/>
              </a:spcAft>
              <a:buNone/>
            </a:pPr>
            <a:r>
              <a:t/>
            </a:r>
            <a:endParaRPr sz="1641">
              <a:latin typeface="Figtree"/>
              <a:ea typeface="Figtree"/>
              <a:cs typeface="Figtree"/>
              <a:sym typeface="Figtree"/>
            </a:endParaRPr>
          </a:p>
        </p:txBody>
      </p:sp>
      <p:sp>
        <p:nvSpPr>
          <p:cNvPr id="544" name="Google Shape;544;p33"/>
          <p:cNvSpPr/>
          <p:nvPr/>
        </p:nvSpPr>
        <p:spPr>
          <a:xfrm>
            <a:off x="-388050" y="476256"/>
            <a:ext cx="1868100" cy="2295900"/>
          </a:xfrm>
          <a:prstGeom prst="roundRect">
            <a:avLst>
              <a:gd fmla="val 9055" name="adj"/>
            </a:avLst>
          </a:prstGeom>
          <a:noFill/>
          <a:ln cap="flat" cmpd="sng" w="19050">
            <a:solidFill>
              <a:schemeClr val="lt1"/>
            </a:solidFill>
            <a:prstDash val="solid"/>
            <a:round/>
            <a:headEnd len="sm" w="sm" type="none"/>
            <a:tailEnd len="sm" w="sm" type="none"/>
          </a:ln>
        </p:spPr>
        <p:txBody>
          <a:bodyPr anchorCtr="0" anchor="ctr" bIns="107225" lIns="107225" spcFirstLastPara="1" rIns="107225" wrap="square" tIns="107225">
            <a:noAutofit/>
          </a:bodyPr>
          <a:lstStyle/>
          <a:p>
            <a:pPr indent="0" lvl="0" marL="0" rtl="0" algn="ctr">
              <a:spcBef>
                <a:spcPts val="0"/>
              </a:spcBef>
              <a:spcAft>
                <a:spcPts val="0"/>
              </a:spcAft>
              <a:buNone/>
            </a:pPr>
            <a:r>
              <a:t/>
            </a:r>
            <a:endParaRPr sz="1641">
              <a:latin typeface="Figtree"/>
              <a:ea typeface="Figtree"/>
              <a:cs typeface="Figtree"/>
              <a:sym typeface="Figtree"/>
            </a:endParaRPr>
          </a:p>
        </p:txBody>
      </p:sp>
      <p:pic>
        <p:nvPicPr>
          <p:cNvPr id="545" name="Google Shape;545;p33"/>
          <p:cNvPicPr preferRelativeResize="0"/>
          <p:nvPr/>
        </p:nvPicPr>
        <p:blipFill>
          <a:blip r:embed="rId3">
            <a:alphaModFix/>
          </a:blip>
          <a:stretch>
            <a:fillRect/>
          </a:stretch>
        </p:blipFill>
        <p:spPr>
          <a:xfrm>
            <a:off x="-188275" y="1119432"/>
            <a:ext cx="1668325" cy="1645118"/>
          </a:xfrm>
          <a:prstGeom prst="rect">
            <a:avLst/>
          </a:prstGeom>
          <a:noFill/>
          <a:ln>
            <a:noFill/>
          </a:ln>
        </p:spPr>
      </p:pic>
      <p:pic>
        <p:nvPicPr>
          <p:cNvPr id="546" name="Google Shape;546;p33"/>
          <p:cNvPicPr preferRelativeResize="0"/>
          <p:nvPr/>
        </p:nvPicPr>
        <p:blipFill>
          <a:blip r:embed="rId4">
            <a:alphaModFix/>
          </a:blip>
          <a:stretch>
            <a:fillRect/>
          </a:stretch>
        </p:blipFill>
        <p:spPr>
          <a:xfrm>
            <a:off x="7442800" y="1055119"/>
            <a:ext cx="2217301" cy="1720806"/>
          </a:xfrm>
          <a:prstGeom prst="rect">
            <a:avLst/>
          </a:prstGeom>
          <a:noFill/>
          <a:ln>
            <a:noFill/>
          </a:ln>
        </p:spPr>
      </p:pic>
      <p:pic>
        <p:nvPicPr>
          <p:cNvPr id="547" name="Google Shape;547;p33"/>
          <p:cNvPicPr preferRelativeResize="0"/>
          <p:nvPr/>
        </p:nvPicPr>
        <p:blipFill>
          <a:blip r:embed="rId5">
            <a:alphaModFix/>
          </a:blip>
          <a:stretch>
            <a:fillRect/>
          </a:stretch>
        </p:blipFill>
        <p:spPr>
          <a:xfrm rot="5400000">
            <a:off x="1932092" y="1743552"/>
            <a:ext cx="150375" cy="150375"/>
          </a:xfrm>
          <a:prstGeom prst="rect">
            <a:avLst/>
          </a:prstGeom>
          <a:noFill/>
          <a:ln>
            <a:noFill/>
          </a:ln>
        </p:spPr>
      </p:pic>
      <p:pic>
        <p:nvPicPr>
          <p:cNvPr id="548" name="Google Shape;548;p33"/>
          <p:cNvPicPr preferRelativeResize="0"/>
          <p:nvPr/>
        </p:nvPicPr>
        <p:blipFill>
          <a:blip r:embed="rId5">
            <a:alphaModFix/>
          </a:blip>
          <a:stretch>
            <a:fillRect/>
          </a:stretch>
        </p:blipFill>
        <p:spPr>
          <a:xfrm rot="5400000">
            <a:off x="1932092" y="2012640"/>
            <a:ext cx="150375" cy="150375"/>
          </a:xfrm>
          <a:prstGeom prst="rect">
            <a:avLst/>
          </a:prstGeom>
          <a:noFill/>
          <a:ln>
            <a:noFill/>
          </a:ln>
        </p:spPr>
      </p:pic>
      <p:pic>
        <p:nvPicPr>
          <p:cNvPr id="549" name="Google Shape;549;p33"/>
          <p:cNvPicPr preferRelativeResize="0"/>
          <p:nvPr/>
        </p:nvPicPr>
        <p:blipFill>
          <a:blip r:embed="rId5">
            <a:alphaModFix/>
          </a:blip>
          <a:stretch>
            <a:fillRect/>
          </a:stretch>
        </p:blipFill>
        <p:spPr>
          <a:xfrm rot="5400000">
            <a:off x="1932092" y="2294676"/>
            <a:ext cx="150375" cy="150375"/>
          </a:xfrm>
          <a:prstGeom prst="rect">
            <a:avLst/>
          </a:prstGeom>
          <a:noFill/>
          <a:ln>
            <a:noFill/>
          </a:ln>
        </p:spPr>
      </p:pic>
      <p:pic>
        <p:nvPicPr>
          <p:cNvPr id="550" name="Google Shape;550;p33"/>
          <p:cNvPicPr preferRelativeResize="0"/>
          <p:nvPr/>
        </p:nvPicPr>
        <p:blipFill>
          <a:blip r:embed="rId5">
            <a:alphaModFix/>
          </a:blip>
          <a:stretch>
            <a:fillRect/>
          </a:stretch>
        </p:blipFill>
        <p:spPr>
          <a:xfrm rot="5400000">
            <a:off x="5218630" y="1748727"/>
            <a:ext cx="150375" cy="150375"/>
          </a:xfrm>
          <a:prstGeom prst="rect">
            <a:avLst/>
          </a:prstGeom>
          <a:noFill/>
          <a:ln>
            <a:noFill/>
          </a:ln>
        </p:spPr>
      </p:pic>
      <p:pic>
        <p:nvPicPr>
          <p:cNvPr id="551" name="Google Shape;551;p33"/>
          <p:cNvPicPr preferRelativeResize="0"/>
          <p:nvPr/>
        </p:nvPicPr>
        <p:blipFill>
          <a:blip r:embed="rId5">
            <a:alphaModFix/>
          </a:blip>
          <a:stretch>
            <a:fillRect/>
          </a:stretch>
        </p:blipFill>
        <p:spPr>
          <a:xfrm rot="5400000">
            <a:off x="5218630" y="2017815"/>
            <a:ext cx="150375" cy="150375"/>
          </a:xfrm>
          <a:prstGeom prst="rect">
            <a:avLst/>
          </a:prstGeom>
          <a:noFill/>
          <a:ln>
            <a:noFill/>
          </a:ln>
        </p:spPr>
      </p:pic>
      <p:pic>
        <p:nvPicPr>
          <p:cNvPr id="552" name="Google Shape;552;p33"/>
          <p:cNvPicPr preferRelativeResize="0"/>
          <p:nvPr/>
        </p:nvPicPr>
        <p:blipFill>
          <a:blip r:embed="rId5">
            <a:alphaModFix/>
          </a:blip>
          <a:stretch>
            <a:fillRect/>
          </a:stretch>
        </p:blipFill>
        <p:spPr>
          <a:xfrm rot="5400000">
            <a:off x="5218630" y="2299851"/>
            <a:ext cx="150375" cy="150375"/>
          </a:xfrm>
          <a:prstGeom prst="rect">
            <a:avLst/>
          </a:prstGeom>
          <a:noFill/>
          <a:ln>
            <a:noFill/>
          </a:ln>
        </p:spPr>
      </p:pic>
    </p:spTree>
  </p:cSld>
  <p:clrMapOvr>
    <a:masterClrMapping/>
  </p:clrMapOvr>
  <mc:AlternateContent>
    <mc:Choice Requires="p14">
      <p:transition spd="med">
        <p14:gallery dir="l"/>
      </p:transition>
    </mc:Choice>
    <mc:Fallback>
      <p:transition spd="med">
        <p:fade/>
      </p:transition>
    </mc:Fallback>
  </mc:AlternateContent>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afterEffect" presetClass="entr" presetID="23" presetSubtype="16">
                                  <p:stCondLst>
                                    <p:cond delay="0"/>
                                  </p:stCondLst>
                                  <p:childTnLst>
                                    <p:set>
                                      <p:cBhvr>
                                        <p:cTn dur="1" fill="hold">
                                          <p:stCondLst>
                                            <p:cond delay="0"/>
                                          </p:stCondLst>
                                        </p:cTn>
                                        <p:tgtEl>
                                          <p:spTgt spid="540"/>
                                        </p:tgtEl>
                                        <p:attrNameLst>
                                          <p:attrName>style.visibility</p:attrName>
                                        </p:attrNameLst>
                                      </p:cBhvr>
                                      <p:to>
                                        <p:strVal val="visible"/>
                                      </p:to>
                                    </p:set>
                                    <p:anim calcmode="lin" valueType="num">
                                      <p:cBhvr additive="base">
                                        <p:cTn dur="100"/>
                                        <p:tgtEl>
                                          <p:spTgt spid="540"/>
                                        </p:tgtEl>
                                        <p:attrNameLst>
                                          <p:attrName>ppt_w</p:attrName>
                                        </p:attrNameLst>
                                      </p:cBhvr>
                                      <p:tavLst>
                                        <p:tav fmla="" tm="0">
                                          <p:val>
                                            <p:strVal val="0"/>
                                          </p:val>
                                        </p:tav>
                                        <p:tav fmla="" tm="100000">
                                          <p:val>
                                            <p:strVal val="#ppt_w"/>
                                          </p:val>
                                        </p:tav>
                                      </p:tavLst>
                                    </p:anim>
                                    <p:anim calcmode="lin" valueType="num">
                                      <p:cBhvr additive="base">
                                        <p:cTn dur="100"/>
                                        <p:tgtEl>
                                          <p:spTgt spid="540"/>
                                        </p:tgtEl>
                                        <p:attrNameLst>
                                          <p:attrName>ppt_h</p:attrName>
                                        </p:attrNameLst>
                                      </p:cBhvr>
                                      <p:tavLst>
                                        <p:tav fmla="" tm="0">
                                          <p:val>
                                            <p:strVal val="0"/>
                                          </p:val>
                                        </p:tav>
                                        <p:tav fmla="" tm="100000">
                                          <p:val>
                                            <p:strVal val="#ppt_h"/>
                                          </p:val>
                                        </p:tav>
                                      </p:tavLst>
                                    </p:anim>
                                  </p:childTnLst>
                                </p:cTn>
                              </p:par>
                            </p:childTnLst>
                          </p:cTn>
                        </p:par>
                        <p:par>
                          <p:cTn fill="hold">
                            <p:stCondLst>
                              <p:cond delay="100"/>
                            </p:stCondLst>
                            <p:childTnLst>
                              <p:par>
                                <p:cTn fill="hold" nodeType="afterEffect" presetClass="entr" presetID="2" presetSubtype="8">
                                  <p:stCondLst>
                                    <p:cond delay="0"/>
                                  </p:stCondLst>
                                  <p:childTnLst>
                                    <p:set>
                                      <p:cBhvr>
                                        <p:cTn dur="1" fill="hold">
                                          <p:stCondLst>
                                            <p:cond delay="0"/>
                                          </p:stCondLst>
                                        </p:cTn>
                                        <p:tgtEl>
                                          <p:spTgt spid="545"/>
                                        </p:tgtEl>
                                        <p:attrNameLst>
                                          <p:attrName>style.visibility</p:attrName>
                                        </p:attrNameLst>
                                      </p:cBhvr>
                                      <p:to>
                                        <p:strVal val="visible"/>
                                      </p:to>
                                    </p:set>
                                    <p:anim calcmode="lin" valueType="num">
                                      <p:cBhvr additive="base">
                                        <p:cTn dur="1000"/>
                                        <p:tgtEl>
                                          <p:spTgt spid="545"/>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2">
                                  <p:stCondLst>
                                    <p:cond delay="0"/>
                                  </p:stCondLst>
                                  <p:childTnLst>
                                    <p:set>
                                      <p:cBhvr>
                                        <p:cTn dur="1" fill="hold">
                                          <p:stCondLst>
                                            <p:cond delay="0"/>
                                          </p:stCondLst>
                                        </p:cTn>
                                        <p:tgtEl>
                                          <p:spTgt spid="546"/>
                                        </p:tgtEl>
                                        <p:attrNameLst>
                                          <p:attrName>style.visibility</p:attrName>
                                        </p:attrNameLst>
                                      </p:cBhvr>
                                      <p:to>
                                        <p:strVal val="visible"/>
                                      </p:to>
                                    </p:set>
                                    <p:anim calcmode="lin" valueType="num">
                                      <p:cBhvr additive="base">
                                        <p:cTn dur="1000"/>
                                        <p:tgtEl>
                                          <p:spTgt spid="546"/>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6" name="Shape 556"/>
        <p:cNvGrpSpPr/>
        <p:nvPr/>
      </p:nvGrpSpPr>
      <p:grpSpPr>
        <a:xfrm>
          <a:off x="0" y="0"/>
          <a:ext cx="0" cy="0"/>
          <a:chOff x="0" y="0"/>
          <a:chExt cx="0" cy="0"/>
        </a:xfrm>
      </p:grpSpPr>
      <p:sp>
        <p:nvSpPr>
          <p:cNvPr id="557" name="Google Shape;557;p34"/>
          <p:cNvSpPr/>
          <p:nvPr/>
        </p:nvSpPr>
        <p:spPr>
          <a:xfrm>
            <a:off x="556025" y="433975"/>
            <a:ext cx="2634000" cy="4275300"/>
          </a:xfrm>
          <a:prstGeom prst="roundRect">
            <a:avLst>
              <a:gd fmla="val 9055" name="adj"/>
            </a:avLst>
          </a:prstGeom>
          <a:solidFill>
            <a:schemeClr val="lt1"/>
          </a:solidFill>
          <a:ln>
            <a:noFill/>
          </a:ln>
          <a:effectLst>
            <a:outerShdw blurRad="234595" rotWithShape="0" algn="bl" dir="5460000" dist="134054">
              <a:srgbClr val="666666">
                <a:alpha val="30000"/>
              </a:srgbClr>
            </a:outerShdw>
          </a:effectLst>
        </p:spPr>
        <p:txBody>
          <a:bodyPr anchorCtr="0" anchor="ctr" bIns="107225" lIns="107225" spcFirstLastPara="1" rIns="107225" wrap="square" tIns="107225">
            <a:noAutofit/>
          </a:bodyPr>
          <a:lstStyle/>
          <a:p>
            <a:pPr indent="0" lvl="0" marL="0" rtl="0" algn="ctr">
              <a:spcBef>
                <a:spcPts val="0"/>
              </a:spcBef>
              <a:spcAft>
                <a:spcPts val="0"/>
              </a:spcAft>
              <a:buNone/>
            </a:pPr>
            <a:r>
              <a:t/>
            </a:r>
            <a:endParaRPr sz="1641">
              <a:latin typeface="Figtree"/>
              <a:ea typeface="Figtree"/>
              <a:cs typeface="Figtree"/>
              <a:sym typeface="Figtree"/>
            </a:endParaRPr>
          </a:p>
        </p:txBody>
      </p:sp>
      <p:sp>
        <p:nvSpPr>
          <p:cNvPr id="558" name="Google Shape;558;p34"/>
          <p:cNvSpPr/>
          <p:nvPr/>
        </p:nvSpPr>
        <p:spPr>
          <a:xfrm>
            <a:off x="6060200" y="434100"/>
            <a:ext cx="2634000" cy="3029700"/>
          </a:xfrm>
          <a:prstGeom prst="roundRect">
            <a:avLst>
              <a:gd fmla="val 9055" name="adj"/>
            </a:avLst>
          </a:prstGeom>
          <a:solidFill>
            <a:schemeClr val="lt1"/>
          </a:solidFill>
          <a:ln>
            <a:noFill/>
          </a:ln>
          <a:effectLst>
            <a:outerShdw blurRad="234595" rotWithShape="0" algn="bl" dir="5460000" dist="134054">
              <a:srgbClr val="666666">
                <a:alpha val="30000"/>
              </a:srgbClr>
            </a:outerShdw>
          </a:effectLst>
        </p:spPr>
        <p:txBody>
          <a:bodyPr anchorCtr="0" anchor="ctr" bIns="107225" lIns="107225" spcFirstLastPara="1" rIns="107225" wrap="square" tIns="107225">
            <a:noAutofit/>
          </a:bodyPr>
          <a:lstStyle/>
          <a:p>
            <a:pPr indent="0" lvl="0" marL="0" rtl="0" algn="ctr">
              <a:spcBef>
                <a:spcPts val="0"/>
              </a:spcBef>
              <a:spcAft>
                <a:spcPts val="0"/>
              </a:spcAft>
              <a:buNone/>
            </a:pPr>
            <a:r>
              <a:t/>
            </a:r>
            <a:endParaRPr sz="1641">
              <a:latin typeface="Figtree"/>
              <a:ea typeface="Figtree"/>
              <a:cs typeface="Figtree"/>
              <a:sym typeface="Figtree"/>
            </a:endParaRPr>
          </a:p>
        </p:txBody>
      </p:sp>
      <p:sp>
        <p:nvSpPr>
          <p:cNvPr id="559" name="Google Shape;559;p34"/>
          <p:cNvSpPr txBox="1"/>
          <p:nvPr/>
        </p:nvSpPr>
        <p:spPr>
          <a:xfrm>
            <a:off x="693125" y="1144000"/>
            <a:ext cx="2359800" cy="1366800"/>
          </a:xfrm>
          <a:prstGeom prst="rect">
            <a:avLst/>
          </a:prstGeom>
          <a:noFill/>
          <a:ln>
            <a:noFill/>
          </a:ln>
        </p:spPr>
        <p:txBody>
          <a:bodyPr anchorCtr="0" anchor="t" bIns="91425" lIns="91425" spcFirstLastPara="1" rIns="91425" wrap="square" tIns="91425">
            <a:spAutoFit/>
          </a:bodyPr>
          <a:lstStyle/>
          <a:p>
            <a:pPr indent="0" lvl="0" marL="0" rtl="0" algn="l">
              <a:lnSpc>
                <a:spcPct val="80000"/>
              </a:lnSpc>
              <a:spcBef>
                <a:spcPts val="0"/>
              </a:spcBef>
              <a:spcAft>
                <a:spcPts val="0"/>
              </a:spcAft>
              <a:buNone/>
            </a:pPr>
            <a:r>
              <a:rPr lang="es" sz="2400">
                <a:solidFill>
                  <a:srgbClr val="614ACA"/>
                </a:solidFill>
                <a:latin typeface="Figtree Black"/>
                <a:ea typeface="Figtree Black"/>
                <a:cs typeface="Figtree Black"/>
                <a:sym typeface="Figtree Black"/>
              </a:rPr>
              <a:t>Desarrolla el talento</a:t>
            </a:r>
            <a:r>
              <a:rPr lang="es" sz="2400">
                <a:solidFill>
                  <a:schemeClr val="dk1"/>
                </a:solidFill>
                <a:latin typeface="Figtree Black"/>
                <a:ea typeface="Figtree Black"/>
                <a:cs typeface="Figtree Black"/>
                <a:sym typeface="Figtree Black"/>
              </a:rPr>
              <a:t> como ventaja competitiva</a:t>
            </a:r>
            <a:endParaRPr sz="2400">
              <a:latin typeface="Figtree Black"/>
              <a:ea typeface="Figtree Black"/>
              <a:cs typeface="Figtree Black"/>
              <a:sym typeface="Figtree Black"/>
            </a:endParaRPr>
          </a:p>
        </p:txBody>
      </p:sp>
      <p:sp>
        <p:nvSpPr>
          <p:cNvPr id="560" name="Google Shape;560;p34"/>
          <p:cNvSpPr txBox="1"/>
          <p:nvPr/>
        </p:nvSpPr>
        <p:spPr>
          <a:xfrm>
            <a:off x="6586075" y="2045125"/>
            <a:ext cx="1920000" cy="10752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1200"/>
              </a:spcAft>
              <a:buNone/>
            </a:pPr>
            <a:r>
              <a:rPr lang="es" sz="1300">
                <a:solidFill>
                  <a:schemeClr val="dk1"/>
                </a:solidFill>
                <a:latin typeface="Figtree"/>
                <a:ea typeface="Figtree"/>
                <a:cs typeface="Figtree"/>
                <a:sym typeface="Figtree"/>
              </a:rPr>
              <a:t>Simplifica al utilizar un software de gestión de recursos humanos, como Zeus.</a:t>
            </a:r>
            <a:endParaRPr sz="1300">
              <a:solidFill>
                <a:schemeClr val="dk1"/>
              </a:solidFill>
            </a:endParaRPr>
          </a:p>
        </p:txBody>
      </p:sp>
      <p:sp>
        <p:nvSpPr>
          <p:cNvPr id="561" name="Google Shape;561;p34"/>
          <p:cNvSpPr/>
          <p:nvPr/>
        </p:nvSpPr>
        <p:spPr>
          <a:xfrm>
            <a:off x="3350375" y="434100"/>
            <a:ext cx="2793600" cy="4275300"/>
          </a:xfrm>
          <a:prstGeom prst="roundRect">
            <a:avLst>
              <a:gd fmla="val 9055" name="adj"/>
            </a:avLst>
          </a:prstGeom>
          <a:solidFill>
            <a:schemeClr val="lt1"/>
          </a:solidFill>
          <a:ln>
            <a:noFill/>
          </a:ln>
          <a:effectLst>
            <a:outerShdw blurRad="234595" rotWithShape="0" algn="bl" dir="5460000" dist="134054">
              <a:srgbClr val="666666">
                <a:alpha val="30000"/>
              </a:srgbClr>
            </a:outerShdw>
          </a:effectLst>
        </p:spPr>
        <p:txBody>
          <a:bodyPr anchorCtr="0" anchor="ctr" bIns="107225" lIns="107225" spcFirstLastPara="1" rIns="107225" wrap="square" tIns="107225">
            <a:noAutofit/>
          </a:bodyPr>
          <a:lstStyle/>
          <a:p>
            <a:pPr indent="0" lvl="0" marL="0" rtl="0" algn="ctr">
              <a:spcBef>
                <a:spcPts val="0"/>
              </a:spcBef>
              <a:spcAft>
                <a:spcPts val="0"/>
              </a:spcAft>
              <a:buNone/>
            </a:pPr>
            <a:r>
              <a:t/>
            </a:r>
            <a:endParaRPr sz="1641">
              <a:latin typeface="Figtree"/>
              <a:ea typeface="Figtree"/>
              <a:cs typeface="Figtree"/>
              <a:sym typeface="Figtree"/>
            </a:endParaRPr>
          </a:p>
        </p:txBody>
      </p:sp>
      <p:cxnSp>
        <p:nvCxnSpPr>
          <p:cNvPr id="562" name="Google Shape;562;p34"/>
          <p:cNvCxnSpPr/>
          <p:nvPr/>
        </p:nvCxnSpPr>
        <p:spPr>
          <a:xfrm>
            <a:off x="3445477" y="1633194"/>
            <a:ext cx="2469000" cy="0"/>
          </a:xfrm>
          <a:prstGeom prst="straightConnector1">
            <a:avLst/>
          </a:prstGeom>
          <a:noFill/>
          <a:ln cap="flat" cmpd="sng" w="9525">
            <a:solidFill>
              <a:schemeClr val="dk2"/>
            </a:solidFill>
            <a:prstDash val="solid"/>
            <a:round/>
            <a:headEnd len="med" w="med" type="none"/>
            <a:tailEnd len="med" w="med" type="none"/>
          </a:ln>
        </p:spPr>
      </p:cxnSp>
      <p:cxnSp>
        <p:nvCxnSpPr>
          <p:cNvPr id="563" name="Google Shape;563;p34"/>
          <p:cNvCxnSpPr/>
          <p:nvPr/>
        </p:nvCxnSpPr>
        <p:spPr>
          <a:xfrm>
            <a:off x="3445477" y="2510795"/>
            <a:ext cx="2469000" cy="0"/>
          </a:xfrm>
          <a:prstGeom prst="straightConnector1">
            <a:avLst/>
          </a:prstGeom>
          <a:noFill/>
          <a:ln cap="flat" cmpd="sng" w="9525">
            <a:solidFill>
              <a:schemeClr val="dk2"/>
            </a:solidFill>
            <a:prstDash val="solid"/>
            <a:round/>
            <a:headEnd len="med" w="med" type="none"/>
            <a:tailEnd len="med" w="med" type="none"/>
          </a:ln>
        </p:spPr>
      </p:cxnSp>
      <p:cxnSp>
        <p:nvCxnSpPr>
          <p:cNvPr id="564" name="Google Shape;564;p34"/>
          <p:cNvCxnSpPr/>
          <p:nvPr/>
        </p:nvCxnSpPr>
        <p:spPr>
          <a:xfrm>
            <a:off x="3445477" y="3412578"/>
            <a:ext cx="2469000" cy="0"/>
          </a:xfrm>
          <a:prstGeom prst="straightConnector1">
            <a:avLst/>
          </a:prstGeom>
          <a:noFill/>
          <a:ln cap="flat" cmpd="sng" w="9525">
            <a:solidFill>
              <a:schemeClr val="dk2"/>
            </a:solidFill>
            <a:prstDash val="solid"/>
            <a:round/>
            <a:headEnd len="med" w="med" type="none"/>
            <a:tailEnd len="med" w="med" type="none"/>
          </a:ln>
        </p:spPr>
      </p:cxnSp>
      <p:pic>
        <p:nvPicPr>
          <p:cNvPr id="565" name="Google Shape;565;p34"/>
          <p:cNvPicPr preferRelativeResize="0"/>
          <p:nvPr/>
        </p:nvPicPr>
        <p:blipFill>
          <a:blip r:embed="rId4">
            <a:alphaModFix/>
          </a:blip>
          <a:stretch>
            <a:fillRect/>
          </a:stretch>
        </p:blipFill>
        <p:spPr>
          <a:xfrm>
            <a:off x="2651763" y="734451"/>
            <a:ext cx="256500" cy="256500"/>
          </a:xfrm>
          <a:prstGeom prst="rect">
            <a:avLst/>
          </a:prstGeom>
          <a:noFill/>
          <a:ln>
            <a:noFill/>
          </a:ln>
        </p:spPr>
      </p:pic>
      <p:sp>
        <p:nvSpPr>
          <p:cNvPr id="566" name="Google Shape;566;p34"/>
          <p:cNvSpPr txBox="1"/>
          <p:nvPr/>
        </p:nvSpPr>
        <p:spPr>
          <a:xfrm>
            <a:off x="3379038" y="645328"/>
            <a:ext cx="530700" cy="256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s" sz="1800">
                <a:solidFill>
                  <a:srgbClr val="FF004F"/>
                </a:solidFill>
                <a:latin typeface="Figtree Black"/>
                <a:ea typeface="Figtree Black"/>
                <a:cs typeface="Figtree Black"/>
                <a:sym typeface="Figtree Black"/>
              </a:rPr>
              <a:t>01</a:t>
            </a:r>
            <a:endParaRPr sz="1800">
              <a:solidFill>
                <a:srgbClr val="FF004F"/>
              </a:solidFill>
              <a:latin typeface="Figtree Black"/>
              <a:ea typeface="Figtree Black"/>
              <a:cs typeface="Figtree Black"/>
              <a:sym typeface="Figtree Black"/>
            </a:endParaRPr>
          </a:p>
        </p:txBody>
      </p:sp>
      <p:sp>
        <p:nvSpPr>
          <p:cNvPr id="567" name="Google Shape;567;p34"/>
          <p:cNvSpPr txBox="1"/>
          <p:nvPr/>
        </p:nvSpPr>
        <p:spPr>
          <a:xfrm>
            <a:off x="3379038" y="1828413"/>
            <a:ext cx="530700" cy="256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s" sz="1800">
                <a:solidFill>
                  <a:srgbClr val="FF004F"/>
                </a:solidFill>
                <a:latin typeface="Figtree Black"/>
                <a:ea typeface="Figtree Black"/>
                <a:cs typeface="Figtree Black"/>
                <a:sym typeface="Figtree Black"/>
              </a:rPr>
              <a:t>02</a:t>
            </a:r>
            <a:endParaRPr sz="1800">
              <a:solidFill>
                <a:srgbClr val="FF004F"/>
              </a:solidFill>
              <a:latin typeface="Figtree Black"/>
              <a:ea typeface="Figtree Black"/>
              <a:cs typeface="Figtree Black"/>
              <a:sym typeface="Figtree Black"/>
            </a:endParaRPr>
          </a:p>
        </p:txBody>
      </p:sp>
      <p:sp>
        <p:nvSpPr>
          <p:cNvPr id="568" name="Google Shape;568;p34"/>
          <p:cNvSpPr txBox="1"/>
          <p:nvPr/>
        </p:nvSpPr>
        <p:spPr>
          <a:xfrm>
            <a:off x="3379038" y="2743789"/>
            <a:ext cx="530700" cy="256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s" sz="1800">
                <a:solidFill>
                  <a:srgbClr val="FF004F"/>
                </a:solidFill>
                <a:latin typeface="Figtree Black"/>
                <a:ea typeface="Figtree Black"/>
                <a:cs typeface="Figtree Black"/>
                <a:sym typeface="Figtree Black"/>
              </a:rPr>
              <a:t>03</a:t>
            </a:r>
            <a:endParaRPr sz="1800">
              <a:solidFill>
                <a:srgbClr val="FF004F"/>
              </a:solidFill>
              <a:latin typeface="Figtree Black"/>
              <a:ea typeface="Figtree Black"/>
              <a:cs typeface="Figtree Black"/>
              <a:sym typeface="Figtree Black"/>
            </a:endParaRPr>
          </a:p>
        </p:txBody>
      </p:sp>
      <p:sp>
        <p:nvSpPr>
          <p:cNvPr id="569" name="Google Shape;569;p34"/>
          <p:cNvSpPr txBox="1"/>
          <p:nvPr/>
        </p:nvSpPr>
        <p:spPr>
          <a:xfrm>
            <a:off x="3379038" y="3629899"/>
            <a:ext cx="530700" cy="256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s" sz="1800">
                <a:solidFill>
                  <a:srgbClr val="FF004F"/>
                </a:solidFill>
                <a:latin typeface="Figtree Black"/>
                <a:ea typeface="Figtree Black"/>
                <a:cs typeface="Figtree Black"/>
                <a:sym typeface="Figtree Black"/>
              </a:rPr>
              <a:t>04</a:t>
            </a:r>
            <a:endParaRPr sz="1800">
              <a:solidFill>
                <a:srgbClr val="FF004F"/>
              </a:solidFill>
              <a:latin typeface="Figtree Black"/>
              <a:ea typeface="Figtree Black"/>
              <a:cs typeface="Figtree Black"/>
              <a:sym typeface="Figtree Black"/>
            </a:endParaRPr>
          </a:p>
        </p:txBody>
      </p:sp>
      <p:sp>
        <p:nvSpPr>
          <p:cNvPr id="570" name="Google Shape;570;p34"/>
          <p:cNvSpPr txBox="1"/>
          <p:nvPr/>
        </p:nvSpPr>
        <p:spPr>
          <a:xfrm>
            <a:off x="3784304" y="612098"/>
            <a:ext cx="2226900" cy="8451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1200"/>
              </a:spcAft>
              <a:buNone/>
            </a:pPr>
            <a:r>
              <a:rPr lang="es" sz="1300">
                <a:solidFill>
                  <a:schemeClr val="dk1"/>
                </a:solidFill>
                <a:latin typeface="Figtree"/>
                <a:ea typeface="Figtree"/>
                <a:cs typeface="Figtree"/>
                <a:sym typeface="Figtree"/>
              </a:rPr>
              <a:t>Monitorea la satisfacción de tu empresa de manera periódica y metódica.</a:t>
            </a:r>
            <a:endParaRPr sz="1300">
              <a:solidFill>
                <a:schemeClr val="dk1"/>
              </a:solidFill>
            </a:endParaRPr>
          </a:p>
        </p:txBody>
      </p:sp>
      <p:sp>
        <p:nvSpPr>
          <p:cNvPr id="571" name="Google Shape;571;p34"/>
          <p:cNvSpPr txBox="1"/>
          <p:nvPr/>
        </p:nvSpPr>
        <p:spPr>
          <a:xfrm>
            <a:off x="3784301" y="1739822"/>
            <a:ext cx="2075100" cy="6150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1200"/>
              </a:spcAft>
              <a:buNone/>
            </a:pPr>
            <a:r>
              <a:rPr lang="es" sz="1300">
                <a:solidFill>
                  <a:schemeClr val="dk1"/>
                </a:solidFill>
                <a:latin typeface="Figtree"/>
                <a:ea typeface="Figtree"/>
                <a:cs typeface="Figtree"/>
                <a:sym typeface="Figtree"/>
              </a:rPr>
              <a:t>Toma acción basada en resultados y evidencia.</a:t>
            </a:r>
            <a:endParaRPr sz="1300">
              <a:solidFill>
                <a:schemeClr val="dk1"/>
              </a:solidFill>
            </a:endParaRPr>
          </a:p>
        </p:txBody>
      </p:sp>
      <p:sp>
        <p:nvSpPr>
          <p:cNvPr id="572" name="Google Shape;572;p34"/>
          <p:cNvSpPr txBox="1"/>
          <p:nvPr/>
        </p:nvSpPr>
        <p:spPr>
          <a:xfrm>
            <a:off x="3784304" y="2618401"/>
            <a:ext cx="2075100" cy="6150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1200"/>
              </a:spcAft>
              <a:buNone/>
            </a:pPr>
            <a:r>
              <a:rPr lang="es" sz="1300">
                <a:solidFill>
                  <a:schemeClr val="dk1"/>
                </a:solidFill>
                <a:latin typeface="Figtree"/>
                <a:ea typeface="Figtree"/>
                <a:cs typeface="Figtree"/>
                <a:sym typeface="Figtree"/>
              </a:rPr>
              <a:t>Compara los resultados a través del tiempo.</a:t>
            </a:r>
            <a:endParaRPr sz="1300">
              <a:solidFill>
                <a:schemeClr val="dk1"/>
              </a:solidFill>
            </a:endParaRPr>
          </a:p>
        </p:txBody>
      </p:sp>
      <p:sp>
        <p:nvSpPr>
          <p:cNvPr id="573" name="Google Shape;573;p34"/>
          <p:cNvSpPr txBox="1"/>
          <p:nvPr/>
        </p:nvSpPr>
        <p:spPr>
          <a:xfrm>
            <a:off x="3784300" y="3496981"/>
            <a:ext cx="2359800" cy="10752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1200"/>
              </a:spcAft>
              <a:buNone/>
            </a:pPr>
            <a:r>
              <a:rPr lang="es" sz="1300">
                <a:solidFill>
                  <a:schemeClr val="dk1"/>
                </a:solidFill>
                <a:latin typeface="Figtree"/>
                <a:ea typeface="Figtree"/>
                <a:cs typeface="Figtree"/>
                <a:sym typeface="Figtree"/>
              </a:rPr>
              <a:t>Toma en cuenta los comentarios de todos (felices, satisfechos e insatisfechos).</a:t>
            </a:r>
            <a:endParaRPr sz="1300">
              <a:solidFill>
                <a:schemeClr val="dk1"/>
              </a:solidFill>
            </a:endParaRPr>
          </a:p>
        </p:txBody>
      </p:sp>
      <p:sp>
        <p:nvSpPr>
          <p:cNvPr id="574" name="Google Shape;574;p34"/>
          <p:cNvSpPr txBox="1"/>
          <p:nvPr/>
        </p:nvSpPr>
        <p:spPr>
          <a:xfrm>
            <a:off x="6586075" y="612098"/>
            <a:ext cx="1920000" cy="10752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1200"/>
              </a:spcAft>
              <a:buNone/>
            </a:pPr>
            <a:r>
              <a:rPr lang="es" sz="1300">
                <a:solidFill>
                  <a:schemeClr val="dk1"/>
                </a:solidFill>
                <a:latin typeface="Figtree"/>
                <a:ea typeface="Figtree"/>
                <a:cs typeface="Figtree"/>
                <a:sym typeface="Figtree"/>
              </a:rPr>
              <a:t>NO te compares con otras empresas, el objetivo es mejorar tu propio parámetro.</a:t>
            </a:r>
            <a:endParaRPr sz="1300">
              <a:solidFill>
                <a:schemeClr val="dk1"/>
              </a:solidFill>
            </a:endParaRPr>
          </a:p>
        </p:txBody>
      </p:sp>
      <p:cxnSp>
        <p:nvCxnSpPr>
          <p:cNvPr id="575" name="Google Shape;575;p34"/>
          <p:cNvCxnSpPr/>
          <p:nvPr/>
        </p:nvCxnSpPr>
        <p:spPr>
          <a:xfrm>
            <a:off x="6359418" y="1883797"/>
            <a:ext cx="2146500" cy="0"/>
          </a:xfrm>
          <a:prstGeom prst="straightConnector1">
            <a:avLst/>
          </a:prstGeom>
          <a:noFill/>
          <a:ln cap="flat" cmpd="sng" w="9525">
            <a:solidFill>
              <a:schemeClr val="dk2"/>
            </a:solidFill>
            <a:prstDash val="solid"/>
            <a:round/>
            <a:headEnd len="med" w="med" type="none"/>
            <a:tailEnd len="med" w="med" type="none"/>
          </a:ln>
        </p:spPr>
      </p:cxnSp>
      <p:sp>
        <p:nvSpPr>
          <p:cNvPr id="576" name="Google Shape;576;p34"/>
          <p:cNvSpPr txBox="1"/>
          <p:nvPr/>
        </p:nvSpPr>
        <p:spPr>
          <a:xfrm>
            <a:off x="6143983" y="645328"/>
            <a:ext cx="530700" cy="256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s" sz="1800">
                <a:solidFill>
                  <a:srgbClr val="FF004F"/>
                </a:solidFill>
                <a:latin typeface="Figtree Black"/>
                <a:ea typeface="Figtree Black"/>
                <a:cs typeface="Figtree Black"/>
                <a:sym typeface="Figtree Black"/>
              </a:rPr>
              <a:t>05</a:t>
            </a:r>
            <a:endParaRPr sz="1800">
              <a:solidFill>
                <a:srgbClr val="FF004F"/>
              </a:solidFill>
              <a:latin typeface="Figtree Black"/>
              <a:ea typeface="Figtree Black"/>
              <a:cs typeface="Figtree Black"/>
              <a:sym typeface="Figtree Black"/>
            </a:endParaRPr>
          </a:p>
        </p:txBody>
      </p:sp>
      <p:sp>
        <p:nvSpPr>
          <p:cNvPr id="577" name="Google Shape;577;p34"/>
          <p:cNvSpPr txBox="1"/>
          <p:nvPr/>
        </p:nvSpPr>
        <p:spPr>
          <a:xfrm>
            <a:off x="6143983" y="2147412"/>
            <a:ext cx="530700" cy="256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s" sz="1800">
                <a:solidFill>
                  <a:srgbClr val="FF004F"/>
                </a:solidFill>
                <a:latin typeface="Figtree Black"/>
                <a:ea typeface="Figtree Black"/>
                <a:cs typeface="Figtree Black"/>
                <a:sym typeface="Figtree Black"/>
              </a:rPr>
              <a:t>06</a:t>
            </a:r>
            <a:endParaRPr sz="1800">
              <a:solidFill>
                <a:srgbClr val="FF004F"/>
              </a:solidFill>
              <a:latin typeface="Figtree Black"/>
              <a:ea typeface="Figtree Black"/>
              <a:cs typeface="Figtree Black"/>
              <a:sym typeface="Figtree Black"/>
            </a:endParaRPr>
          </a:p>
        </p:txBody>
      </p:sp>
      <p:pic>
        <p:nvPicPr>
          <p:cNvPr id="578" name="Google Shape;578;p34"/>
          <p:cNvPicPr preferRelativeResize="0"/>
          <p:nvPr/>
        </p:nvPicPr>
        <p:blipFill>
          <a:blip r:embed="rId5">
            <a:alphaModFix/>
          </a:blip>
          <a:stretch>
            <a:fillRect/>
          </a:stretch>
        </p:blipFill>
        <p:spPr>
          <a:xfrm>
            <a:off x="305225" y="2819574"/>
            <a:ext cx="2752400" cy="1889699"/>
          </a:xfrm>
          <a:prstGeom prst="rect">
            <a:avLst/>
          </a:prstGeom>
          <a:noFill/>
          <a:ln>
            <a:noFill/>
          </a:ln>
        </p:spPr>
      </p:pic>
    </p:spTree>
  </p:cSld>
  <p:clrMapOvr>
    <a:masterClrMapping/>
  </p:clrMapOvr>
  <mc:AlternateContent>
    <mc:Choice Requires="p14">
      <p:transition spd="med">
        <p14:prism dir="l"/>
      </p:transition>
    </mc:Choice>
    <mc:Fallback>
      <p:transition spd="med">
        <p:fade/>
      </p:transition>
    </mc:Fallback>
  </mc:AlternateContent>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afterEffect" presetClass="entr" presetID="2" presetSubtype="8">
                                  <p:stCondLst>
                                    <p:cond delay="0"/>
                                  </p:stCondLst>
                                  <p:childTnLst>
                                    <p:set>
                                      <p:cBhvr>
                                        <p:cTn dur="1" fill="hold">
                                          <p:stCondLst>
                                            <p:cond delay="0"/>
                                          </p:stCondLst>
                                        </p:cTn>
                                        <p:tgtEl>
                                          <p:spTgt spid="578"/>
                                        </p:tgtEl>
                                        <p:attrNameLst>
                                          <p:attrName>style.visibility</p:attrName>
                                        </p:attrNameLst>
                                      </p:cBhvr>
                                      <p:to>
                                        <p:strVal val="visible"/>
                                      </p:to>
                                    </p:set>
                                    <p:anim calcmode="lin" valueType="num">
                                      <p:cBhvr additive="base">
                                        <p:cTn dur="800"/>
                                        <p:tgtEl>
                                          <p:spTgt spid="578"/>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2" name="Shape 582"/>
        <p:cNvGrpSpPr/>
        <p:nvPr/>
      </p:nvGrpSpPr>
      <p:grpSpPr>
        <a:xfrm>
          <a:off x="0" y="0"/>
          <a:ext cx="0" cy="0"/>
          <a:chOff x="0" y="0"/>
          <a:chExt cx="0" cy="0"/>
        </a:xfrm>
      </p:grpSpPr>
      <p:sp>
        <p:nvSpPr>
          <p:cNvPr id="583" name="Google Shape;583;p35"/>
          <p:cNvSpPr/>
          <p:nvPr/>
        </p:nvSpPr>
        <p:spPr>
          <a:xfrm>
            <a:off x="688400" y="2941250"/>
            <a:ext cx="1417500" cy="1431300"/>
          </a:xfrm>
          <a:prstGeom prst="roundRect">
            <a:avLst>
              <a:gd fmla="val 9493" name="adj"/>
            </a:avLst>
          </a:prstGeom>
          <a:solidFill>
            <a:schemeClr val="lt1"/>
          </a:solidFill>
          <a:ln>
            <a:noFill/>
          </a:ln>
        </p:spPr>
        <p:txBody>
          <a:bodyPr anchorCtr="0" anchor="ctr" bIns="86100" lIns="86100" spcFirstLastPara="1" rIns="86100" wrap="square" tIns="86100">
            <a:noAutofit/>
          </a:bodyPr>
          <a:lstStyle/>
          <a:p>
            <a:pPr indent="0" lvl="0" marL="0" rtl="0" algn="ctr">
              <a:spcBef>
                <a:spcPts val="0"/>
              </a:spcBef>
              <a:spcAft>
                <a:spcPts val="0"/>
              </a:spcAft>
              <a:buNone/>
            </a:pPr>
            <a:r>
              <a:t/>
            </a:r>
            <a:endParaRPr sz="1318">
              <a:latin typeface="Figtree"/>
              <a:ea typeface="Figtree"/>
              <a:cs typeface="Figtree"/>
              <a:sym typeface="Figtree"/>
            </a:endParaRPr>
          </a:p>
        </p:txBody>
      </p:sp>
      <p:sp>
        <p:nvSpPr>
          <p:cNvPr id="584" name="Google Shape;584;p35"/>
          <p:cNvSpPr txBox="1"/>
          <p:nvPr>
            <p:ph idx="4294967295" type="body"/>
          </p:nvPr>
        </p:nvSpPr>
        <p:spPr>
          <a:xfrm>
            <a:off x="2205063" y="2961778"/>
            <a:ext cx="2476500" cy="1019100"/>
          </a:xfrm>
          <a:prstGeom prst="rect">
            <a:avLst/>
          </a:prstGeom>
        </p:spPr>
        <p:txBody>
          <a:bodyPr anchorCtr="0" anchor="t" bIns="91425" lIns="91425" spcFirstLastPara="1" rIns="91425" wrap="square" tIns="91425">
            <a:normAutofit lnSpcReduction="10000"/>
          </a:bodyPr>
          <a:lstStyle/>
          <a:p>
            <a:pPr indent="0" lvl="0" marL="0" rtl="0" algn="l">
              <a:lnSpc>
                <a:spcPct val="150000"/>
              </a:lnSpc>
              <a:spcBef>
                <a:spcPts val="0"/>
              </a:spcBef>
              <a:spcAft>
                <a:spcPts val="0"/>
              </a:spcAft>
              <a:buClr>
                <a:schemeClr val="dk1"/>
              </a:buClr>
              <a:buSzPts val="1100"/>
              <a:buFont typeface="Arial"/>
              <a:buNone/>
            </a:pPr>
            <a:r>
              <a:rPr b="1" lang="es" sz="1400">
                <a:solidFill>
                  <a:schemeClr val="lt1"/>
                </a:solidFill>
              </a:rPr>
              <a:t>talentozeus.com</a:t>
            </a:r>
            <a:endParaRPr b="1" sz="1400">
              <a:solidFill>
                <a:schemeClr val="lt1"/>
              </a:solidFill>
            </a:endParaRPr>
          </a:p>
          <a:p>
            <a:pPr indent="0" lvl="0" marL="0" rtl="0" algn="l">
              <a:lnSpc>
                <a:spcPct val="150000"/>
              </a:lnSpc>
              <a:spcBef>
                <a:spcPts val="0"/>
              </a:spcBef>
              <a:spcAft>
                <a:spcPts val="0"/>
              </a:spcAft>
              <a:buClr>
                <a:schemeClr val="dk1"/>
              </a:buClr>
              <a:buSzPts val="1100"/>
              <a:buFont typeface="Arial"/>
              <a:buNone/>
            </a:pPr>
            <a:r>
              <a:rPr b="1" lang="es" sz="1400" u="sng">
                <a:solidFill>
                  <a:schemeClr val="lt1"/>
                </a:solidFill>
                <a:hlinkClick r:id="rId3">
                  <a:extLst>
                    <a:ext uri="{A12FA001-AC4F-418D-AE19-62706E023703}">
                      <ahyp:hlinkClr val="tx"/>
                    </a:ext>
                  </a:extLst>
                </a:hlinkClick>
              </a:rPr>
              <a:t>contacto@talentozeus.com</a:t>
            </a:r>
            <a:r>
              <a:rPr b="1" lang="es" sz="1400">
                <a:solidFill>
                  <a:schemeClr val="lt1"/>
                </a:solidFill>
              </a:rPr>
              <a:t> </a:t>
            </a:r>
            <a:endParaRPr b="1" sz="1400">
              <a:solidFill>
                <a:schemeClr val="lt1"/>
              </a:solidFill>
            </a:endParaRPr>
          </a:p>
          <a:p>
            <a:pPr indent="0" lvl="0" marL="0" rtl="0" algn="l">
              <a:lnSpc>
                <a:spcPct val="150000"/>
              </a:lnSpc>
              <a:spcBef>
                <a:spcPts val="0"/>
              </a:spcBef>
              <a:spcAft>
                <a:spcPts val="0"/>
              </a:spcAft>
              <a:buNone/>
            </a:pPr>
            <a:r>
              <a:rPr b="1" lang="es" sz="1400">
                <a:solidFill>
                  <a:schemeClr val="lt1"/>
                </a:solidFill>
              </a:rPr>
              <a:t>+52 55 9660 1524</a:t>
            </a:r>
            <a:endParaRPr b="1" sz="1000">
              <a:solidFill>
                <a:schemeClr val="lt1"/>
              </a:solidFill>
            </a:endParaRPr>
          </a:p>
        </p:txBody>
      </p:sp>
      <p:sp>
        <p:nvSpPr>
          <p:cNvPr id="585" name="Google Shape;585;p35"/>
          <p:cNvSpPr txBox="1"/>
          <p:nvPr>
            <p:ph idx="4294967295" type="body"/>
          </p:nvPr>
        </p:nvSpPr>
        <p:spPr>
          <a:xfrm>
            <a:off x="6414250" y="2983688"/>
            <a:ext cx="2217000" cy="738900"/>
          </a:xfrm>
          <a:prstGeom prst="rect">
            <a:avLst/>
          </a:prstGeom>
        </p:spPr>
        <p:txBody>
          <a:bodyPr anchorCtr="0" anchor="t" bIns="91425" lIns="91425" spcFirstLastPara="1" rIns="91425" wrap="square" tIns="91425">
            <a:normAutofit/>
          </a:bodyPr>
          <a:lstStyle/>
          <a:p>
            <a:pPr indent="0" lvl="0" marL="0" rtl="0" algn="l">
              <a:lnSpc>
                <a:spcPct val="100000"/>
              </a:lnSpc>
              <a:spcBef>
                <a:spcPts val="0"/>
              </a:spcBef>
              <a:spcAft>
                <a:spcPts val="1200"/>
              </a:spcAft>
              <a:buClr>
                <a:schemeClr val="dk1"/>
              </a:buClr>
              <a:buSzPts val="1100"/>
              <a:buFont typeface="Arial"/>
              <a:buNone/>
            </a:pPr>
            <a:r>
              <a:rPr lang="es" sz="2040">
                <a:solidFill>
                  <a:schemeClr val="lt1"/>
                </a:solidFill>
                <a:latin typeface="Figtree Black"/>
                <a:ea typeface="Figtree Black"/>
                <a:cs typeface="Figtree Black"/>
                <a:sym typeface="Figtree Black"/>
              </a:rPr>
              <a:t>Gerardo Álvarez</a:t>
            </a:r>
            <a:br>
              <a:rPr lang="es" sz="2040">
                <a:solidFill>
                  <a:schemeClr val="lt1"/>
                </a:solidFill>
                <a:latin typeface="Figtree Black"/>
                <a:ea typeface="Figtree Black"/>
                <a:cs typeface="Figtree Black"/>
                <a:sym typeface="Figtree Black"/>
              </a:rPr>
            </a:br>
            <a:r>
              <a:rPr lang="es" sz="1540">
                <a:solidFill>
                  <a:schemeClr val="lt1"/>
                </a:solidFill>
              </a:rPr>
              <a:t>// Zeus</a:t>
            </a:r>
            <a:endParaRPr sz="1300">
              <a:solidFill>
                <a:schemeClr val="lt1"/>
              </a:solidFill>
            </a:endParaRPr>
          </a:p>
        </p:txBody>
      </p:sp>
      <p:sp>
        <p:nvSpPr>
          <p:cNvPr id="586" name="Google Shape;586;p35"/>
          <p:cNvSpPr txBox="1"/>
          <p:nvPr/>
        </p:nvSpPr>
        <p:spPr>
          <a:xfrm>
            <a:off x="615950" y="351075"/>
            <a:ext cx="4065600" cy="1696500"/>
          </a:xfrm>
          <a:prstGeom prst="rect">
            <a:avLst/>
          </a:prstGeom>
          <a:noFill/>
          <a:ln>
            <a:noFill/>
          </a:ln>
        </p:spPr>
        <p:txBody>
          <a:bodyPr anchorCtr="0" anchor="t" bIns="91425" lIns="91425" spcFirstLastPara="1" rIns="91425" wrap="square" tIns="91425">
            <a:spAutoFit/>
          </a:bodyPr>
          <a:lstStyle/>
          <a:p>
            <a:pPr indent="0" lvl="0" marL="0" rtl="0" algn="l">
              <a:lnSpc>
                <a:spcPct val="100000"/>
              </a:lnSpc>
              <a:spcBef>
                <a:spcPts val="0"/>
              </a:spcBef>
              <a:spcAft>
                <a:spcPts val="1200"/>
              </a:spcAft>
              <a:buNone/>
            </a:pPr>
            <a:r>
              <a:rPr lang="es" sz="3274">
                <a:solidFill>
                  <a:schemeClr val="lt1"/>
                </a:solidFill>
                <a:latin typeface="Figtree Black"/>
                <a:ea typeface="Figtree Black"/>
                <a:cs typeface="Figtree Black"/>
                <a:sym typeface="Figtree Black"/>
              </a:rPr>
              <a:t>Software para gestión operativa de Capital Humano</a:t>
            </a:r>
            <a:endParaRPr sz="1700">
              <a:latin typeface="Figtree Black"/>
              <a:ea typeface="Figtree Black"/>
              <a:cs typeface="Figtree Black"/>
              <a:sym typeface="Figtree Black"/>
            </a:endParaRPr>
          </a:p>
        </p:txBody>
      </p:sp>
      <p:sp>
        <p:nvSpPr>
          <p:cNvPr id="587" name="Google Shape;587;p35"/>
          <p:cNvSpPr txBox="1"/>
          <p:nvPr/>
        </p:nvSpPr>
        <p:spPr>
          <a:xfrm>
            <a:off x="615950" y="2024617"/>
            <a:ext cx="4014000" cy="762000"/>
          </a:xfrm>
          <a:prstGeom prst="rect">
            <a:avLst/>
          </a:prstGeom>
          <a:noFill/>
          <a:ln>
            <a:noFill/>
          </a:ln>
        </p:spPr>
        <p:txBody>
          <a:bodyPr anchorCtr="0" anchor="t" bIns="91425" lIns="91425" spcFirstLastPara="1" rIns="91425" wrap="square" tIns="91425">
            <a:spAutoFit/>
          </a:bodyPr>
          <a:lstStyle/>
          <a:p>
            <a:pPr indent="0" lvl="0" marL="0" rtl="0" algn="l">
              <a:lnSpc>
                <a:spcPct val="150000"/>
              </a:lnSpc>
              <a:spcBef>
                <a:spcPts val="0"/>
              </a:spcBef>
              <a:spcAft>
                <a:spcPts val="1200"/>
              </a:spcAft>
              <a:buNone/>
            </a:pPr>
            <a:r>
              <a:rPr lang="es" sz="1500">
                <a:solidFill>
                  <a:schemeClr val="lt1"/>
                </a:solidFill>
                <a:latin typeface="Figtree"/>
                <a:ea typeface="Figtree"/>
                <a:cs typeface="Figtree"/>
                <a:sym typeface="Figtree"/>
              </a:rPr>
              <a:t>Asistencia | Comunicación interna | Tareas | Satisfacción laboral | Capacitación</a:t>
            </a:r>
            <a:endParaRPr sz="1500">
              <a:latin typeface="Figtree"/>
              <a:ea typeface="Figtree"/>
              <a:cs typeface="Figtree"/>
              <a:sym typeface="Figtree"/>
            </a:endParaRPr>
          </a:p>
        </p:txBody>
      </p:sp>
      <p:pic>
        <p:nvPicPr>
          <p:cNvPr id="588" name="Google Shape;588;p35" title="Arla foto .png"/>
          <p:cNvPicPr preferRelativeResize="0"/>
          <p:nvPr/>
        </p:nvPicPr>
        <p:blipFill rotWithShape="1">
          <a:blip r:embed="rId4">
            <a:alphaModFix/>
          </a:blip>
          <a:srcRect b="25412" l="0" r="6235" t="584"/>
          <a:stretch/>
        </p:blipFill>
        <p:spPr>
          <a:xfrm>
            <a:off x="5149638" y="1181425"/>
            <a:ext cx="1083600" cy="1132800"/>
          </a:xfrm>
          <a:prstGeom prst="ellipse">
            <a:avLst/>
          </a:prstGeom>
          <a:noFill/>
          <a:ln cap="flat" cmpd="sng" w="38100">
            <a:solidFill>
              <a:schemeClr val="lt1"/>
            </a:solidFill>
            <a:prstDash val="solid"/>
            <a:round/>
            <a:headEnd len="sm" w="sm" type="none"/>
            <a:tailEnd len="sm" w="sm" type="none"/>
          </a:ln>
        </p:spPr>
      </p:pic>
      <p:sp>
        <p:nvSpPr>
          <p:cNvPr id="589" name="Google Shape;589;p35"/>
          <p:cNvSpPr txBox="1"/>
          <p:nvPr/>
        </p:nvSpPr>
        <p:spPr>
          <a:xfrm>
            <a:off x="6414250" y="1168225"/>
            <a:ext cx="2162100" cy="7827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1200"/>
              </a:spcAft>
              <a:buNone/>
            </a:pPr>
            <a:r>
              <a:rPr lang="es" sz="2040">
                <a:solidFill>
                  <a:schemeClr val="lt1"/>
                </a:solidFill>
                <a:latin typeface="Figtree Black"/>
                <a:ea typeface="Figtree Black"/>
                <a:cs typeface="Figtree Black"/>
                <a:sym typeface="Figtree Black"/>
              </a:rPr>
              <a:t>Arla Hernández</a:t>
            </a:r>
            <a:r>
              <a:rPr b="1" lang="es" sz="1640">
                <a:solidFill>
                  <a:schemeClr val="lt1"/>
                </a:solidFill>
                <a:latin typeface="Figtree"/>
                <a:ea typeface="Figtree"/>
                <a:cs typeface="Figtree"/>
                <a:sym typeface="Figtree"/>
              </a:rPr>
              <a:t> </a:t>
            </a:r>
            <a:r>
              <a:rPr lang="es" sz="1540">
                <a:solidFill>
                  <a:schemeClr val="lt1"/>
                </a:solidFill>
                <a:latin typeface="Figtree"/>
                <a:ea typeface="Figtree"/>
                <a:cs typeface="Figtree"/>
                <a:sym typeface="Figtree"/>
              </a:rPr>
              <a:t>// Dialogus</a:t>
            </a:r>
            <a:endParaRPr sz="1300"/>
          </a:p>
        </p:txBody>
      </p:sp>
      <p:pic>
        <p:nvPicPr>
          <p:cNvPr id="590" name="Google Shape;590;p35"/>
          <p:cNvPicPr preferRelativeResize="0"/>
          <p:nvPr/>
        </p:nvPicPr>
        <p:blipFill>
          <a:blip r:embed="rId5">
            <a:alphaModFix/>
          </a:blip>
          <a:stretch>
            <a:fillRect/>
          </a:stretch>
        </p:blipFill>
        <p:spPr>
          <a:xfrm>
            <a:off x="6414250" y="3753313"/>
            <a:ext cx="338700" cy="338700"/>
          </a:xfrm>
          <a:prstGeom prst="rect">
            <a:avLst/>
          </a:prstGeom>
          <a:noFill/>
          <a:ln>
            <a:noFill/>
          </a:ln>
        </p:spPr>
      </p:pic>
      <p:pic>
        <p:nvPicPr>
          <p:cNvPr id="591" name="Google Shape;591;p35" title="Captura de pantalla 2025-09-17 a las 5.55.02 p. m..png"/>
          <p:cNvPicPr preferRelativeResize="0"/>
          <p:nvPr/>
        </p:nvPicPr>
        <p:blipFill rotWithShape="1">
          <a:blip r:embed="rId6">
            <a:alphaModFix/>
          </a:blip>
          <a:srcRect b="29448" l="4833" r="4824" t="0"/>
          <a:stretch/>
        </p:blipFill>
        <p:spPr>
          <a:xfrm>
            <a:off x="5149638" y="2976700"/>
            <a:ext cx="1083600" cy="1122300"/>
          </a:xfrm>
          <a:prstGeom prst="ellipse">
            <a:avLst/>
          </a:prstGeom>
          <a:noFill/>
          <a:ln cap="flat" cmpd="sng" w="28575">
            <a:solidFill>
              <a:schemeClr val="lt1"/>
            </a:solidFill>
            <a:prstDash val="solid"/>
            <a:round/>
            <a:headEnd len="sm" w="sm" type="none"/>
            <a:tailEnd len="sm" w="sm" type="none"/>
          </a:ln>
        </p:spPr>
      </p:pic>
      <p:sp>
        <p:nvSpPr>
          <p:cNvPr id="592" name="Google Shape;592;p35"/>
          <p:cNvSpPr txBox="1"/>
          <p:nvPr/>
        </p:nvSpPr>
        <p:spPr>
          <a:xfrm>
            <a:off x="6752950" y="3722575"/>
            <a:ext cx="1878300" cy="3540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1200"/>
              </a:spcAft>
              <a:buNone/>
            </a:pPr>
            <a:r>
              <a:rPr b="1" lang="es" sz="1100">
                <a:solidFill>
                  <a:schemeClr val="lt1"/>
                </a:solidFill>
                <a:latin typeface="Figtree"/>
                <a:ea typeface="Figtree"/>
                <a:cs typeface="Figtree"/>
                <a:sym typeface="Figtree"/>
              </a:rPr>
              <a:t>gkanahuati</a:t>
            </a:r>
            <a:endParaRPr sz="1100"/>
          </a:p>
        </p:txBody>
      </p:sp>
      <p:pic>
        <p:nvPicPr>
          <p:cNvPr id="593" name="Google Shape;593;p35"/>
          <p:cNvPicPr preferRelativeResize="0"/>
          <p:nvPr/>
        </p:nvPicPr>
        <p:blipFill>
          <a:blip r:embed="rId5">
            <a:alphaModFix/>
          </a:blip>
          <a:stretch>
            <a:fillRect/>
          </a:stretch>
        </p:blipFill>
        <p:spPr>
          <a:xfrm>
            <a:off x="6414250" y="1988725"/>
            <a:ext cx="338700" cy="338700"/>
          </a:xfrm>
          <a:prstGeom prst="rect">
            <a:avLst/>
          </a:prstGeom>
          <a:noFill/>
          <a:ln>
            <a:noFill/>
          </a:ln>
        </p:spPr>
      </p:pic>
      <p:sp>
        <p:nvSpPr>
          <p:cNvPr id="594" name="Google Shape;594;p35"/>
          <p:cNvSpPr txBox="1"/>
          <p:nvPr/>
        </p:nvSpPr>
        <p:spPr>
          <a:xfrm>
            <a:off x="6752950" y="1957988"/>
            <a:ext cx="1823400" cy="35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1200"/>
              </a:spcAft>
              <a:buClr>
                <a:schemeClr val="dk1"/>
              </a:buClr>
              <a:buSzPts val="1100"/>
              <a:buFont typeface="Arial"/>
              <a:buNone/>
            </a:pPr>
            <a:r>
              <a:rPr b="1" lang="es" sz="1100">
                <a:solidFill>
                  <a:schemeClr val="lt1"/>
                </a:solidFill>
                <a:latin typeface="Figtree"/>
                <a:ea typeface="Figtree"/>
                <a:cs typeface="Figtree"/>
                <a:sym typeface="Figtree"/>
              </a:rPr>
              <a:t>arla-hernandez-820129</a:t>
            </a:r>
            <a:endParaRPr sz="1100"/>
          </a:p>
        </p:txBody>
      </p:sp>
      <p:pic>
        <p:nvPicPr>
          <p:cNvPr id="595" name="Google Shape;595;p35"/>
          <p:cNvPicPr preferRelativeResize="0"/>
          <p:nvPr/>
        </p:nvPicPr>
        <p:blipFill>
          <a:blip r:embed="rId5">
            <a:alphaModFix/>
          </a:blip>
          <a:stretch>
            <a:fillRect/>
          </a:stretch>
        </p:blipFill>
        <p:spPr>
          <a:xfrm>
            <a:off x="2309098" y="4107538"/>
            <a:ext cx="338700" cy="338700"/>
          </a:xfrm>
          <a:prstGeom prst="rect">
            <a:avLst/>
          </a:prstGeom>
          <a:noFill/>
          <a:ln>
            <a:noFill/>
          </a:ln>
        </p:spPr>
      </p:pic>
      <p:pic>
        <p:nvPicPr>
          <p:cNvPr id="596" name="Google Shape;596;p35" title="instagram.png"/>
          <p:cNvPicPr preferRelativeResize="0"/>
          <p:nvPr/>
        </p:nvPicPr>
        <p:blipFill>
          <a:blip r:embed="rId7">
            <a:alphaModFix/>
          </a:blip>
          <a:stretch>
            <a:fillRect/>
          </a:stretch>
        </p:blipFill>
        <p:spPr>
          <a:xfrm>
            <a:off x="3368048" y="4154275"/>
            <a:ext cx="291675" cy="292400"/>
          </a:xfrm>
          <a:prstGeom prst="rect">
            <a:avLst/>
          </a:prstGeom>
          <a:noFill/>
          <a:ln>
            <a:noFill/>
          </a:ln>
        </p:spPr>
      </p:pic>
      <p:pic>
        <p:nvPicPr>
          <p:cNvPr id="597" name="Google Shape;597;p35" title="facebook_1.png"/>
          <p:cNvPicPr preferRelativeResize="0"/>
          <p:nvPr/>
        </p:nvPicPr>
        <p:blipFill>
          <a:blip r:embed="rId8">
            <a:alphaModFix/>
          </a:blip>
          <a:stretch>
            <a:fillRect/>
          </a:stretch>
        </p:blipFill>
        <p:spPr>
          <a:xfrm>
            <a:off x="2838579" y="4107125"/>
            <a:ext cx="338700" cy="339528"/>
          </a:xfrm>
          <a:prstGeom prst="rect">
            <a:avLst/>
          </a:prstGeom>
          <a:noFill/>
          <a:ln>
            <a:noFill/>
          </a:ln>
        </p:spPr>
      </p:pic>
      <p:sp>
        <p:nvSpPr>
          <p:cNvPr id="598" name="Google Shape;598;p35"/>
          <p:cNvSpPr txBox="1"/>
          <p:nvPr/>
        </p:nvSpPr>
        <p:spPr>
          <a:xfrm>
            <a:off x="2228823" y="4424970"/>
            <a:ext cx="1558200" cy="400200"/>
          </a:xfrm>
          <a:prstGeom prst="rect">
            <a:avLst/>
          </a:prstGeom>
          <a:noFill/>
          <a:ln>
            <a:noFill/>
          </a:ln>
        </p:spPr>
        <p:txBody>
          <a:bodyPr anchorCtr="0" anchor="t" bIns="91425" lIns="91425" spcFirstLastPara="1" rIns="91425" wrap="square" tIns="91425">
            <a:spAutoFit/>
          </a:bodyPr>
          <a:lstStyle/>
          <a:p>
            <a:pPr indent="0" lvl="0" marL="0" rtl="0" algn="l">
              <a:lnSpc>
                <a:spcPct val="150000"/>
              </a:lnSpc>
              <a:spcBef>
                <a:spcPts val="0"/>
              </a:spcBef>
              <a:spcAft>
                <a:spcPts val="0"/>
              </a:spcAft>
              <a:buNone/>
            </a:pPr>
            <a:r>
              <a:rPr b="1" lang="es">
                <a:solidFill>
                  <a:schemeClr val="lt1"/>
                </a:solidFill>
                <a:latin typeface="Figtree"/>
                <a:ea typeface="Figtree"/>
                <a:cs typeface="Figtree"/>
                <a:sym typeface="Figtree"/>
              </a:rPr>
              <a:t>@</a:t>
            </a:r>
            <a:r>
              <a:rPr b="1" lang="es">
                <a:solidFill>
                  <a:schemeClr val="lt1"/>
                </a:solidFill>
                <a:latin typeface="Figtree"/>
                <a:ea typeface="Figtree"/>
                <a:cs typeface="Figtree"/>
                <a:sym typeface="Figtree"/>
              </a:rPr>
              <a:t>talentozeus</a:t>
            </a:r>
            <a:endParaRPr/>
          </a:p>
        </p:txBody>
      </p:sp>
      <p:pic>
        <p:nvPicPr>
          <p:cNvPr id="599" name="Google Shape;599;p35" title="adobe-express-qr-code.png"/>
          <p:cNvPicPr preferRelativeResize="0"/>
          <p:nvPr/>
        </p:nvPicPr>
        <p:blipFill>
          <a:blip r:embed="rId9">
            <a:alphaModFix/>
          </a:blip>
          <a:stretch>
            <a:fillRect/>
          </a:stretch>
        </p:blipFill>
        <p:spPr>
          <a:xfrm>
            <a:off x="774775" y="3034525"/>
            <a:ext cx="1244750" cy="1244750"/>
          </a:xfrm>
          <a:prstGeom prst="rect">
            <a:avLst/>
          </a:prstGeom>
          <a:noFill/>
          <a:ln>
            <a:noFill/>
          </a:ln>
        </p:spPr>
      </p:pic>
    </p:spTree>
  </p:cSld>
  <p:clrMapOvr>
    <a:masterClrMapping/>
  </p:clrMapOvr>
  <mc:AlternateContent>
    <mc:Choice Requires="p14">
      <p:transition spd="med">
        <p14:prism dir="l"/>
      </p:transition>
    </mc:Choice>
    <mc:Fallback>
      <p:transition spd="med">
        <p:fade/>
      </p:transition>
    </mc:Fallback>
  </mc:AlternateContent>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86" name="Shape 86"/>
        <p:cNvGrpSpPr/>
        <p:nvPr/>
      </p:nvGrpSpPr>
      <p:grpSpPr>
        <a:xfrm>
          <a:off x="0" y="0"/>
          <a:ext cx="0" cy="0"/>
          <a:chOff x="0" y="0"/>
          <a:chExt cx="0" cy="0"/>
        </a:xfrm>
      </p:grpSpPr>
      <p:grpSp>
        <p:nvGrpSpPr>
          <p:cNvPr id="87" name="Google Shape;87;p15"/>
          <p:cNvGrpSpPr/>
          <p:nvPr/>
        </p:nvGrpSpPr>
        <p:grpSpPr>
          <a:xfrm>
            <a:off x="336062" y="79425"/>
            <a:ext cx="8652890" cy="5196982"/>
            <a:chOff x="413575" y="-12528"/>
            <a:chExt cx="8920505" cy="5357713"/>
          </a:xfrm>
        </p:grpSpPr>
        <p:sp>
          <p:nvSpPr>
            <p:cNvPr id="88" name="Google Shape;88;p15"/>
            <p:cNvSpPr txBox="1"/>
            <p:nvPr/>
          </p:nvSpPr>
          <p:spPr>
            <a:xfrm>
              <a:off x="413575" y="-12528"/>
              <a:ext cx="1779600" cy="2280900"/>
            </a:xfrm>
            <a:prstGeom prst="rect">
              <a:avLst/>
            </a:prstGeom>
            <a:noFill/>
            <a:ln>
              <a:noFill/>
            </a:ln>
          </p:spPr>
          <p:txBody>
            <a:bodyPr anchorCtr="0" anchor="t" bIns="88675" lIns="88675" spcFirstLastPara="1" rIns="88675" wrap="square" tIns="88675">
              <a:noAutofit/>
            </a:bodyPr>
            <a:lstStyle/>
            <a:p>
              <a:pPr indent="0" lvl="0" marL="0" rtl="0" algn="l">
                <a:spcBef>
                  <a:spcPts val="0"/>
                </a:spcBef>
                <a:spcAft>
                  <a:spcPts val="0"/>
                </a:spcAft>
                <a:buNone/>
              </a:pPr>
              <a:r>
                <a:rPr b="1" lang="es" sz="24249">
                  <a:solidFill>
                    <a:srgbClr val="AFA2EF"/>
                  </a:solidFill>
                  <a:latin typeface="Impact"/>
                  <a:ea typeface="Impact"/>
                  <a:cs typeface="Impact"/>
                  <a:sym typeface="Impact"/>
                </a:rPr>
                <a:t>“</a:t>
              </a:r>
              <a:endParaRPr b="1" sz="24249">
                <a:solidFill>
                  <a:srgbClr val="AFA2EF"/>
                </a:solidFill>
                <a:latin typeface="Impact"/>
                <a:ea typeface="Impact"/>
                <a:cs typeface="Impact"/>
                <a:sym typeface="Impact"/>
              </a:endParaRPr>
            </a:p>
          </p:txBody>
        </p:sp>
        <p:sp>
          <p:nvSpPr>
            <p:cNvPr id="89" name="Google Shape;89;p15"/>
            <p:cNvSpPr txBox="1"/>
            <p:nvPr/>
          </p:nvSpPr>
          <p:spPr>
            <a:xfrm>
              <a:off x="7554480" y="3064285"/>
              <a:ext cx="1779600" cy="2280900"/>
            </a:xfrm>
            <a:prstGeom prst="rect">
              <a:avLst/>
            </a:prstGeom>
            <a:noFill/>
            <a:ln>
              <a:noFill/>
            </a:ln>
          </p:spPr>
          <p:txBody>
            <a:bodyPr anchorCtr="0" anchor="t" bIns="88675" lIns="88675" spcFirstLastPara="1" rIns="88675" wrap="square" tIns="88675">
              <a:noAutofit/>
            </a:bodyPr>
            <a:lstStyle/>
            <a:p>
              <a:pPr indent="0" lvl="0" marL="0" rtl="0" algn="l">
                <a:spcBef>
                  <a:spcPts val="0"/>
                </a:spcBef>
                <a:spcAft>
                  <a:spcPts val="0"/>
                </a:spcAft>
                <a:buNone/>
              </a:pPr>
              <a:r>
                <a:rPr b="1" lang="es" sz="24249">
                  <a:solidFill>
                    <a:srgbClr val="AFA2EF"/>
                  </a:solidFill>
                  <a:latin typeface="Impact"/>
                  <a:ea typeface="Impact"/>
                  <a:cs typeface="Impact"/>
                  <a:sym typeface="Impact"/>
                </a:rPr>
                <a:t>”</a:t>
              </a:r>
              <a:endParaRPr b="1" sz="24249">
                <a:solidFill>
                  <a:srgbClr val="AFA2EF"/>
                </a:solidFill>
                <a:latin typeface="Impact"/>
                <a:ea typeface="Impact"/>
                <a:cs typeface="Impact"/>
                <a:sym typeface="Impact"/>
              </a:endParaRPr>
            </a:p>
          </p:txBody>
        </p:sp>
      </p:grpSp>
      <p:pic>
        <p:nvPicPr>
          <p:cNvPr id="90" name="Google Shape;90;p15" title="Businessman flies up with rocket.gif"/>
          <p:cNvPicPr preferRelativeResize="0"/>
          <p:nvPr/>
        </p:nvPicPr>
        <p:blipFill>
          <a:blip r:embed="rId4">
            <a:alphaModFix/>
          </a:blip>
          <a:stretch>
            <a:fillRect/>
          </a:stretch>
        </p:blipFill>
        <p:spPr>
          <a:xfrm>
            <a:off x="3973938" y="267575"/>
            <a:ext cx="1377125" cy="1377125"/>
          </a:xfrm>
          <a:prstGeom prst="rect">
            <a:avLst/>
          </a:prstGeom>
          <a:noFill/>
          <a:ln>
            <a:noFill/>
          </a:ln>
        </p:spPr>
      </p:pic>
      <p:sp>
        <p:nvSpPr>
          <p:cNvPr id="91" name="Google Shape;91;p15"/>
          <p:cNvSpPr txBox="1"/>
          <p:nvPr>
            <p:ph idx="1" type="body"/>
          </p:nvPr>
        </p:nvSpPr>
        <p:spPr>
          <a:xfrm>
            <a:off x="1372062" y="1556100"/>
            <a:ext cx="6399900" cy="2841900"/>
          </a:xfrm>
          <a:prstGeom prst="rect">
            <a:avLst/>
          </a:prstGeom>
        </p:spPr>
        <p:txBody>
          <a:bodyPr anchorCtr="0" anchor="t" bIns="91425" lIns="91425" spcFirstLastPara="1" rIns="91425" wrap="square" tIns="91425">
            <a:noAutofit/>
          </a:bodyPr>
          <a:lstStyle/>
          <a:p>
            <a:pPr indent="0" lvl="0" marL="0" rtl="0" algn="ctr">
              <a:lnSpc>
                <a:spcPct val="100000"/>
              </a:lnSpc>
              <a:spcBef>
                <a:spcPts val="0"/>
              </a:spcBef>
              <a:spcAft>
                <a:spcPts val="1200"/>
              </a:spcAft>
              <a:buNone/>
            </a:pPr>
            <a:r>
              <a:rPr b="1" lang="es" sz="3300">
                <a:solidFill>
                  <a:schemeClr val="lt1"/>
                </a:solidFill>
                <a:latin typeface="Figtree"/>
                <a:ea typeface="Figtree"/>
                <a:cs typeface="Figtree"/>
                <a:sym typeface="Figtree"/>
              </a:rPr>
              <a:t>Hoy las empresas </a:t>
            </a:r>
            <a:br>
              <a:rPr b="1" lang="es" sz="3300">
                <a:solidFill>
                  <a:schemeClr val="lt1"/>
                </a:solidFill>
                <a:latin typeface="Figtree"/>
                <a:ea typeface="Figtree"/>
                <a:cs typeface="Figtree"/>
                <a:sym typeface="Figtree"/>
              </a:rPr>
            </a:br>
            <a:r>
              <a:rPr b="1" lang="es" sz="3300">
                <a:solidFill>
                  <a:schemeClr val="lt1"/>
                </a:solidFill>
                <a:latin typeface="Figtree"/>
                <a:ea typeface="Figtree"/>
                <a:cs typeface="Figtree"/>
                <a:sym typeface="Figtree"/>
              </a:rPr>
              <a:t>no compiten por productos, compiten por talento. </a:t>
            </a:r>
            <a:br>
              <a:rPr b="1" lang="es" sz="3300">
                <a:solidFill>
                  <a:schemeClr val="lt1"/>
                </a:solidFill>
                <a:latin typeface="Figtree"/>
                <a:ea typeface="Figtree"/>
                <a:cs typeface="Figtree"/>
                <a:sym typeface="Figtree"/>
              </a:rPr>
            </a:br>
            <a:br>
              <a:rPr b="1" lang="es" sz="2600">
                <a:solidFill>
                  <a:schemeClr val="lt1"/>
                </a:solidFill>
                <a:latin typeface="Figtree"/>
                <a:ea typeface="Figtree"/>
                <a:cs typeface="Figtree"/>
                <a:sym typeface="Figtree"/>
              </a:rPr>
            </a:br>
            <a:r>
              <a:rPr lang="es" sz="2200">
                <a:solidFill>
                  <a:schemeClr val="lt1"/>
                </a:solidFill>
                <a:latin typeface="Figtree"/>
                <a:ea typeface="Figtree"/>
                <a:cs typeface="Figtree"/>
                <a:sym typeface="Figtree"/>
              </a:rPr>
              <a:t>Y el que logre gestionarlo con estrategia</a:t>
            </a:r>
            <a:br>
              <a:rPr lang="es" sz="2200">
                <a:solidFill>
                  <a:schemeClr val="lt1"/>
                </a:solidFill>
              </a:rPr>
            </a:br>
            <a:r>
              <a:rPr lang="es" sz="2200">
                <a:solidFill>
                  <a:schemeClr val="lt1"/>
                </a:solidFill>
                <a:latin typeface="Figtree"/>
                <a:ea typeface="Figtree"/>
                <a:cs typeface="Figtree"/>
                <a:sym typeface="Figtree"/>
              </a:rPr>
              <a:t>y tecnología será el que lidere su industria.</a:t>
            </a:r>
            <a:endParaRPr sz="2200">
              <a:solidFill>
                <a:schemeClr val="lt1"/>
              </a:solidFill>
              <a:latin typeface="Figtree"/>
              <a:ea typeface="Figtree"/>
              <a:cs typeface="Figtree"/>
              <a:sym typeface="Figtree"/>
            </a:endParaRPr>
          </a:p>
        </p:txBody>
      </p:sp>
    </p:spTree>
  </p:cSld>
  <p:clrMapOvr>
    <a:masterClrMapping/>
  </p:clrMapOvr>
  <mc:AlternateContent>
    <mc:Choice Requires="p14">
      <p:transition spd="med">
        <p14:prism dir="l"/>
      </p:transition>
    </mc:Choice>
    <mc:Fallback>
      <p:transition spd="med">
        <p:fade/>
      </p:transition>
    </mc:Fallback>
  </mc:AlternateContent>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afterEffect" presetClass="entr" presetID="2" presetSubtype="1">
                                  <p:stCondLst>
                                    <p:cond delay="0"/>
                                  </p:stCondLst>
                                  <p:childTnLst>
                                    <p:set>
                                      <p:cBhvr>
                                        <p:cTn dur="1" fill="hold">
                                          <p:stCondLst>
                                            <p:cond delay="0"/>
                                          </p:stCondLst>
                                        </p:cTn>
                                        <p:tgtEl>
                                          <p:spTgt spid="90"/>
                                        </p:tgtEl>
                                        <p:attrNameLst>
                                          <p:attrName>style.visibility</p:attrName>
                                        </p:attrNameLst>
                                      </p:cBhvr>
                                      <p:to>
                                        <p:strVal val="visible"/>
                                      </p:to>
                                    </p:set>
                                    <p:anim calcmode="lin" valueType="num">
                                      <p:cBhvr additive="base">
                                        <p:cTn dur="1000"/>
                                        <p:tgtEl>
                                          <p:spTgt spid="90"/>
                                        </p:tgtEl>
                                        <p:attrNameLst>
                                          <p:attrName>ppt_y</p:attrName>
                                        </p:attrNameLst>
                                      </p:cBhvr>
                                      <p:tavLst>
                                        <p:tav fmla="" tm="0">
                                          <p:val>
                                            <p:strVal val="#ppt_y-1"/>
                                          </p:val>
                                        </p:tav>
                                        <p:tav fmla="" tm="100000">
                                          <p:val>
                                            <p:strVal val="#ppt_y"/>
                                          </p:val>
                                        </p:tav>
                                      </p:tavLst>
                                    </p:anim>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91"/>
                                        </p:tgtEl>
                                        <p:attrNameLst>
                                          <p:attrName>style.visibility</p:attrName>
                                        </p:attrNameLst>
                                      </p:cBhvr>
                                      <p:to>
                                        <p:strVal val="visible"/>
                                      </p:to>
                                    </p:set>
                                    <p:animEffect filter="fade" transition="in">
                                      <p:cBhvr>
                                        <p:cTn dur="1000"/>
                                        <p:tgtEl>
                                          <p:spTgt spid="9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 name="Shape 95"/>
        <p:cNvGrpSpPr/>
        <p:nvPr/>
      </p:nvGrpSpPr>
      <p:grpSpPr>
        <a:xfrm>
          <a:off x="0" y="0"/>
          <a:ext cx="0" cy="0"/>
          <a:chOff x="0" y="0"/>
          <a:chExt cx="0" cy="0"/>
        </a:xfrm>
      </p:grpSpPr>
      <p:sp>
        <p:nvSpPr>
          <p:cNvPr id="96" name="Google Shape;96;p16"/>
          <p:cNvSpPr/>
          <p:nvPr/>
        </p:nvSpPr>
        <p:spPr>
          <a:xfrm>
            <a:off x="912600" y="3120700"/>
            <a:ext cx="7494600" cy="1321500"/>
          </a:xfrm>
          <a:prstGeom prst="roundRect">
            <a:avLst>
              <a:gd fmla="val 19141" name="adj"/>
            </a:avLst>
          </a:prstGeom>
          <a:solidFill>
            <a:srgbClr val="351C7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rgbClr val="351C75"/>
              </a:solidFill>
              <a:latin typeface="Figtree"/>
              <a:ea typeface="Figtree"/>
              <a:cs typeface="Figtree"/>
              <a:sym typeface="Figtree"/>
            </a:endParaRPr>
          </a:p>
        </p:txBody>
      </p:sp>
      <p:sp>
        <p:nvSpPr>
          <p:cNvPr id="97" name="Google Shape;97;p16"/>
          <p:cNvSpPr/>
          <p:nvPr/>
        </p:nvSpPr>
        <p:spPr>
          <a:xfrm>
            <a:off x="912600" y="1207710"/>
            <a:ext cx="2337000" cy="1641900"/>
          </a:xfrm>
          <a:prstGeom prst="roundRect">
            <a:avLst>
              <a:gd fmla="val 12579" name="adj"/>
            </a:avLst>
          </a:prstGeom>
          <a:solidFill>
            <a:schemeClr val="lt1"/>
          </a:solidFill>
          <a:ln>
            <a:noFill/>
          </a:ln>
          <a:effectLst>
            <a:outerShdw blurRad="234595" rotWithShape="0" algn="bl" dir="5460000" dist="134054">
              <a:srgbClr val="0B5394">
                <a:alpha val="30000"/>
              </a:srgbClr>
            </a:outerShdw>
          </a:effectLst>
        </p:spPr>
        <p:txBody>
          <a:bodyPr anchorCtr="0" anchor="ctr" bIns="107225" lIns="107225" spcFirstLastPara="1" rIns="107225" wrap="square" tIns="107225">
            <a:noAutofit/>
          </a:bodyPr>
          <a:lstStyle/>
          <a:p>
            <a:pPr indent="0" lvl="0" marL="0" rtl="0" algn="ctr">
              <a:spcBef>
                <a:spcPts val="0"/>
              </a:spcBef>
              <a:spcAft>
                <a:spcPts val="0"/>
              </a:spcAft>
              <a:buNone/>
            </a:pPr>
            <a:r>
              <a:t/>
            </a:r>
            <a:endParaRPr sz="1641">
              <a:latin typeface="Figtree"/>
              <a:ea typeface="Figtree"/>
              <a:cs typeface="Figtree"/>
              <a:sym typeface="Figtree"/>
            </a:endParaRPr>
          </a:p>
        </p:txBody>
      </p:sp>
      <p:sp>
        <p:nvSpPr>
          <p:cNvPr id="98" name="Google Shape;98;p16"/>
          <p:cNvSpPr/>
          <p:nvPr/>
        </p:nvSpPr>
        <p:spPr>
          <a:xfrm>
            <a:off x="3403500" y="1190625"/>
            <a:ext cx="2337000" cy="1641900"/>
          </a:xfrm>
          <a:prstGeom prst="roundRect">
            <a:avLst>
              <a:gd fmla="val 12579" name="adj"/>
            </a:avLst>
          </a:prstGeom>
          <a:solidFill>
            <a:schemeClr val="lt1"/>
          </a:solidFill>
          <a:ln>
            <a:noFill/>
          </a:ln>
          <a:effectLst>
            <a:outerShdw blurRad="234595" rotWithShape="0" algn="bl" dir="5400000" dist="134054">
              <a:srgbClr val="0B5394">
                <a:alpha val="30000"/>
              </a:srgbClr>
            </a:outerShdw>
          </a:effectLst>
        </p:spPr>
        <p:txBody>
          <a:bodyPr anchorCtr="0" anchor="ctr" bIns="107225" lIns="107225" spcFirstLastPara="1" rIns="107225" wrap="square" tIns="107225">
            <a:noAutofit/>
          </a:bodyPr>
          <a:lstStyle/>
          <a:p>
            <a:pPr indent="0" lvl="0" marL="0" rtl="0" algn="ctr">
              <a:spcBef>
                <a:spcPts val="0"/>
              </a:spcBef>
              <a:spcAft>
                <a:spcPts val="0"/>
              </a:spcAft>
              <a:buNone/>
            </a:pPr>
            <a:r>
              <a:t/>
            </a:r>
            <a:endParaRPr sz="1641">
              <a:latin typeface="Figtree"/>
              <a:ea typeface="Figtree"/>
              <a:cs typeface="Figtree"/>
              <a:sym typeface="Figtree"/>
            </a:endParaRPr>
          </a:p>
        </p:txBody>
      </p:sp>
      <p:sp>
        <p:nvSpPr>
          <p:cNvPr id="99" name="Google Shape;99;p16"/>
          <p:cNvSpPr/>
          <p:nvPr/>
        </p:nvSpPr>
        <p:spPr>
          <a:xfrm>
            <a:off x="5894400" y="1207710"/>
            <a:ext cx="2337000" cy="1641900"/>
          </a:xfrm>
          <a:prstGeom prst="roundRect">
            <a:avLst>
              <a:gd fmla="val 12579" name="adj"/>
            </a:avLst>
          </a:prstGeom>
          <a:solidFill>
            <a:schemeClr val="lt1"/>
          </a:solidFill>
          <a:ln>
            <a:noFill/>
          </a:ln>
          <a:effectLst>
            <a:outerShdw blurRad="234595" rotWithShape="0" algn="bl" dir="5400000" dist="156397">
              <a:srgbClr val="0B5394">
                <a:alpha val="40000"/>
              </a:srgbClr>
            </a:outerShdw>
          </a:effectLst>
        </p:spPr>
        <p:txBody>
          <a:bodyPr anchorCtr="0" anchor="ctr" bIns="107225" lIns="107225" spcFirstLastPara="1" rIns="107225" wrap="square" tIns="107225">
            <a:noAutofit/>
          </a:bodyPr>
          <a:lstStyle/>
          <a:p>
            <a:pPr indent="0" lvl="0" marL="0" rtl="0" algn="ctr">
              <a:spcBef>
                <a:spcPts val="0"/>
              </a:spcBef>
              <a:spcAft>
                <a:spcPts val="0"/>
              </a:spcAft>
              <a:buNone/>
            </a:pPr>
            <a:r>
              <a:t/>
            </a:r>
            <a:endParaRPr sz="1641">
              <a:latin typeface="Figtree"/>
              <a:ea typeface="Figtree"/>
              <a:cs typeface="Figtree"/>
              <a:sym typeface="Figtree"/>
            </a:endParaRPr>
          </a:p>
        </p:txBody>
      </p:sp>
      <p:sp>
        <p:nvSpPr>
          <p:cNvPr id="100" name="Google Shape;100;p16"/>
          <p:cNvSpPr txBox="1"/>
          <p:nvPr>
            <p:ph idx="1" type="body"/>
          </p:nvPr>
        </p:nvSpPr>
        <p:spPr>
          <a:xfrm>
            <a:off x="2779800" y="3379698"/>
            <a:ext cx="5326200" cy="8478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Clr>
                <a:schemeClr val="dk1"/>
              </a:buClr>
              <a:buSzPts val="1100"/>
              <a:buFont typeface="Arial"/>
              <a:buNone/>
            </a:pPr>
            <a:r>
              <a:rPr b="1" lang="es" sz="1800">
                <a:solidFill>
                  <a:schemeClr val="lt1"/>
                </a:solidFill>
              </a:rPr>
              <a:t>La experiencia y bienestar de quienes trabajan con nosotros es hoy una prioridad estratégica.</a:t>
            </a:r>
            <a:endParaRPr b="1" sz="1800">
              <a:solidFill>
                <a:schemeClr val="lt1"/>
              </a:solidFill>
            </a:endParaRPr>
          </a:p>
        </p:txBody>
      </p:sp>
      <p:sp>
        <p:nvSpPr>
          <p:cNvPr id="101" name="Google Shape;101;p16"/>
          <p:cNvSpPr txBox="1"/>
          <p:nvPr/>
        </p:nvSpPr>
        <p:spPr>
          <a:xfrm>
            <a:off x="1198650" y="2028153"/>
            <a:ext cx="1764900" cy="695700"/>
          </a:xfrm>
          <a:prstGeom prst="rect">
            <a:avLst/>
          </a:prstGeom>
          <a:noFill/>
          <a:ln>
            <a:noFill/>
          </a:ln>
        </p:spPr>
        <p:txBody>
          <a:bodyPr anchorCtr="0" anchor="t" bIns="107225" lIns="107225" spcFirstLastPara="1" rIns="107225" wrap="square" tIns="107225">
            <a:noAutofit/>
          </a:bodyPr>
          <a:lstStyle/>
          <a:p>
            <a:pPr indent="0" lvl="0" marL="0" rtl="0" algn="ctr">
              <a:spcBef>
                <a:spcPts val="0"/>
              </a:spcBef>
              <a:spcAft>
                <a:spcPts val="0"/>
              </a:spcAft>
              <a:buNone/>
            </a:pPr>
            <a:r>
              <a:rPr lang="es" sz="2045">
                <a:solidFill>
                  <a:srgbClr val="614ACA"/>
                </a:solidFill>
                <a:latin typeface="Figtree Black"/>
                <a:ea typeface="Figtree Black"/>
                <a:cs typeface="Figtree Black"/>
                <a:sym typeface="Figtree Black"/>
              </a:rPr>
              <a:t>Moverse</a:t>
            </a:r>
            <a:br>
              <a:rPr lang="es" sz="2045">
                <a:solidFill>
                  <a:schemeClr val="dk1"/>
                </a:solidFill>
                <a:latin typeface="Figtree Black"/>
                <a:ea typeface="Figtree Black"/>
                <a:cs typeface="Figtree Black"/>
                <a:sym typeface="Figtree Black"/>
              </a:rPr>
            </a:br>
            <a:r>
              <a:rPr lang="es" sz="2045">
                <a:solidFill>
                  <a:schemeClr val="dk1"/>
                </a:solidFill>
                <a:latin typeface="Figtree Black"/>
                <a:ea typeface="Figtree Black"/>
                <a:cs typeface="Figtree Black"/>
                <a:sym typeface="Figtree Black"/>
              </a:rPr>
              <a:t>en el cambio</a:t>
            </a:r>
            <a:endParaRPr sz="2045">
              <a:solidFill>
                <a:schemeClr val="dk1"/>
              </a:solidFill>
              <a:latin typeface="Figtree Black"/>
              <a:ea typeface="Figtree Black"/>
              <a:cs typeface="Figtree Black"/>
              <a:sym typeface="Figtree Black"/>
            </a:endParaRPr>
          </a:p>
        </p:txBody>
      </p:sp>
      <p:sp>
        <p:nvSpPr>
          <p:cNvPr id="102" name="Google Shape;102;p16"/>
          <p:cNvSpPr txBox="1"/>
          <p:nvPr/>
        </p:nvSpPr>
        <p:spPr>
          <a:xfrm>
            <a:off x="3907050" y="2028161"/>
            <a:ext cx="1329900" cy="608100"/>
          </a:xfrm>
          <a:prstGeom prst="rect">
            <a:avLst/>
          </a:prstGeom>
          <a:noFill/>
          <a:ln>
            <a:noFill/>
          </a:ln>
        </p:spPr>
        <p:txBody>
          <a:bodyPr anchorCtr="0" anchor="t" bIns="107225" lIns="107225" spcFirstLastPara="1" rIns="107225" wrap="square" tIns="107225">
            <a:noAutofit/>
          </a:bodyPr>
          <a:lstStyle/>
          <a:p>
            <a:pPr indent="0" lvl="0" marL="0" rtl="0" algn="ctr">
              <a:spcBef>
                <a:spcPts val="0"/>
              </a:spcBef>
              <a:spcAft>
                <a:spcPts val="0"/>
              </a:spcAft>
              <a:buNone/>
            </a:pPr>
            <a:r>
              <a:rPr lang="es" sz="2045">
                <a:solidFill>
                  <a:schemeClr val="dk1"/>
                </a:solidFill>
                <a:latin typeface="Figtree Black"/>
                <a:ea typeface="Figtree Black"/>
                <a:cs typeface="Figtree Black"/>
                <a:sym typeface="Figtree Black"/>
              </a:rPr>
              <a:t>Sentirse</a:t>
            </a:r>
            <a:r>
              <a:rPr lang="es" sz="2045">
                <a:solidFill>
                  <a:srgbClr val="614ACA"/>
                </a:solidFill>
                <a:latin typeface="Figtree Black"/>
                <a:ea typeface="Figtree Black"/>
                <a:cs typeface="Figtree Black"/>
                <a:sym typeface="Figtree Black"/>
              </a:rPr>
              <a:t> cómodo</a:t>
            </a:r>
            <a:endParaRPr sz="2045">
              <a:solidFill>
                <a:srgbClr val="614ACA"/>
              </a:solidFill>
              <a:latin typeface="Figtree Black"/>
              <a:ea typeface="Figtree Black"/>
              <a:cs typeface="Figtree Black"/>
              <a:sym typeface="Figtree Black"/>
            </a:endParaRPr>
          </a:p>
        </p:txBody>
      </p:sp>
      <p:sp>
        <p:nvSpPr>
          <p:cNvPr id="103" name="Google Shape;103;p16"/>
          <p:cNvSpPr txBox="1"/>
          <p:nvPr/>
        </p:nvSpPr>
        <p:spPr>
          <a:xfrm>
            <a:off x="6180450" y="2028150"/>
            <a:ext cx="1764900" cy="695700"/>
          </a:xfrm>
          <a:prstGeom prst="rect">
            <a:avLst/>
          </a:prstGeom>
          <a:noFill/>
          <a:ln>
            <a:noFill/>
          </a:ln>
        </p:spPr>
        <p:txBody>
          <a:bodyPr anchorCtr="0" anchor="t" bIns="107225" lIns="107225" spcFirstLastPara="1" rIns="107225" wrap="square" tIns="107225">
            <a:noAutofit/>
          </a:bodyPr>
          <a:lstStyle/>
          <a:p>
            <a:pPr indent="0" lvl="0" marL="0" rtl="0" algn="ctr">
              <a:spcBef>
                <a:spcPts val="0"/>
              </a:spcBef>
              <a:spcAft>
                <a:spcPts val="0"/>
              </a:spcAft>
              <a:buNone/>
            </a:pPr>
            <a:r>
              <a:rPr lang="es" sz="2045">
                <a:solidFill>
                  <a:schemeClr val="dk1"/>
                </a:solidFill>
                <a:latin typeface="Figtree Black"/>
                <a:ea typeface="Figtree Black"/>
                <a:cs typeface="Figtree Black"/>
                <a:sym typeface="Figtree Black"/>
              </a:rPr>
              <a:t>Mantenerse </a:t>
            </a:r>
            <a:r>
              <a:rPr lang="es" sz="2045">
                <a:solidFill>
                  <a:srgbClr val="614ACA"/>
                </a:solidFill>
                <a:latin typeface="Figtree Black"/>
                <a:ea typeface="Figtree Black"/>
                <a:cs typeface="Figtree Black"/>
                <a:sym typeface="Figtree Black"/>
              </a:rPr>
              <a:t>activo</a:t>
            </a:r>
            <a:endParaRPr sz="2045">
              <a:solidFill>
                <a:srgbClr val="614ACA"/>
              </a:solidFill>
              <a:latin typeface="Figtree Black"/>
              <a:ea typeface="Figtree Black"/>
              <a:cs typeface="Figtree Black"/>
              <a:sym typeface="Figtree Black"/>
            </a:endParaRPr>
          </a:p>
        </p:txBody>
      </p:sp>
      <p:pic>
        <p:nvPicPr>
          <p:cNvPr id="104" name="Google Shape;104;p16"/>
          <p:cNvPicPr preferRelativeResize="0"/>
          <p:nvPr/>
        </p:nvPicPr>
        <p:blipFill>
          <a:blip r:embed="rId3">
            <a:alphaModFix/>
          </a:blip>
          <a:stretch>
            <a:fillRect/>
          </a:stretch>
        </p:blipFill>
        <p:spPr>
          <a:xfrm>
            <a:off x="1382395" y="702452"/>
            <a:ext cx="1397410" cy="1303392"/>
          </a:xfrm>
          <a:prstGeom prst="rect">
            <a:avLst/>
          </a:prstGeom>
          <a:noFill/>
          <a:ln>
            <a:noFill/>
          </a:ln>
        </p:spPr>
      </p:pic>
      <p:pic>
        <p:nvPicPr>
          <p:cNvPr id="105" name="Google Shape;105;p16"/>
          <p:cNvPicPr preferRelativeResize="0"/>
          <p:nvPr/>
        </p:nvPicPr>
        <p:blipFill>
          <a:blip r:embed="rId4">
            <a:alphaModFix/>
          </a:blip>
          <a:stretch>
            <a:fillRect/>
          </a:stretch>
        </p:blipFill>
        <p:spPr>
          <a:xfrm>
            <a:off x="3786846" y="702449"/>
            <a:ext cx="1570309" cy="1303394"/>
          </a:xfrm>
          <a:prstGeom prst="rect">
            <a:avLst/>
          </a:prstGeom>
          <a:noFill/>
          <a:ln>
            <a:noFill/>
          </a:ln>
        </p:spPr>
      </p:pic>
      <p:pic>
        <p:nvPicPr>
          <p:cNvPr id="106" name="Google Shape;106;p16"/>
          <p:cNvPicPr preferRelativeResize="0"/>
          <p:nvPr/>
        </p:nvPicPr>
        <p:blipFill>
          <a:blip r:embed="rId5">
            <a:alphaModFix/>
          </a:blip>
          <a:stretch>
            <a:fillRect/>
          </a:stretch>
        </p:blipFill>
        <p:spPr>
          <a:xfrm>
            <a:off x="6296850" y="827494"/>
            <a:ext cx="1532100" cy="1178349"/>
          </a:xfrm>
          <a:prstGeom prst="rect">
            <a:avLst/>
          </a:prstGeom>
          <a:noFill/>
          <a:ln>
            <a:noFill/>
          </a:ln>
        </p:spPr>
      </p:pic>
      <p:pic>
        <p:nvPicPr>
          <p:cNvPr id="107" name="Google Shape;107;p16" title="Handshake Loop.gif"/>
          <p:cNvPicPr preferRelativeResize="0"/>
          <p:nvPr/>
        </p:nvPicPr>
        <p:blipFill>
          <a:blip r:embed="rId6">
            <a:alphaModFix/>
          </a:blip>
          <a:stretch>
            <a:fillRect/>
          </a:stretch>
        </p:blipFill>
        <p:spPr>
          <a:xfrm>
            <a:off x="1255925" y="3192275"/>
            <a:ext cx="1178350" cy="1178350"/>
          </a:xfrm>
          <a:prstGeom prst="rect">
            <a:avLst/>
          </a:prstGeom>
          <a:noFill/>
          <a:ln>
            <a:noFill/>
          </a:ln>
        </p:spPr>
      </p:pic>
    </p:spTree>
  </p:cSld>
  <p:clrMapOvr>
    <a:masterClrMapping/>
  </p:clrMapOvr>
  <mc:AlternateContent>
    <mc:Choice Requires="p14">
      <p:transition spd="med">
        <p14:prism dir="l"/>
      </p:transition>
    </mc:Choice>
    <mc:Fallback>
      <p:transition spd="med">
        <p:fade/>
      </p:transition>
    </mc:Fallback>
  </mc:AlternateContent>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afterEffect" presetClass="entr" presetID="10" presetSubtype="0">
                                  <p:stCondLst>
                                    <p:cond delay="0"/>
                                  </p:stCondLst>
                                  <p:childTnLst>
                                    <p:set>
                                      <p:cBhvr>
                                        <p:cTn dur="1" fill="hold">
                                          <p:stCondLst>
                                            <p:cond delay="0"/>
                                          </p:stCondLst>
                                        </p:cTn>
                                        <p:tgtEl>
                                          <p:spTgt spid="104"/>
                                        </p:tgtEl>
                                        <p:attrNameLst>
                                          <p:attrName>style.visibility</p:attrName>
                                        </p:attrNameLst>
                                      </p:cBhvr>
                                      <p:to>
                                        <p:strVal val="visible"/>
                                      </p:to>
                                    </p:set>
                                    <p:animEffect filter="fade" transition="in">
                                      <p:cBhvr>
                                        <p:cTn dur="1000"/>
                                        <p:tgtEl>
                                          <p:spTgt spid="104"/>
                                        </p:tgtEl>
                                      </p:cBhvr>
                                    </p:animEffect>
                                  </p:childTnLst>
                                </p:cTn>
                              </p:par>
                              <p:par>
                                <p:cTn fill="hold" nodeType="withEffect" presetClass="entr" presetID="1" presetSubtype="0">
                                  <p:stCondLst>
                                    <p:cond delay="0"/>
                                  </p:stCondLst>
                                  <p:childTnLst>
                                    <p:set>
                                      <p:cBhvr>
                                        <p:cTn dur="1" fill="hold">
                                          <p:stCondLst>
                                            <p:cond delay="0"/>
                                          </p:stCondLst>
                                        </p:cTn>
                                        <p:tgtEl>
                                          <p:spTgt spid="101"/>
                                        </p:tgtEl>
                                        <p:attrNameLst>
                                          <p:attrName>style.visibility</p:attrName>
                                        </p:attrNameLst>
                                      </p:cBhvr>
                                      <p:to>
                                        <p:strVal val="visible"/>
                                      </p:to>
                                    </p:se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105"/>
                                        </p:tgtEl>
                                        <p:attrNameLst>
                                          <p:attrName>style.visibility</p:attrName>
                                        </p:attrNameLst>
                                      </p:cBhvr>
                                      <p:to>
                                        <p:strVal val="visible"/>
                                      </p:to>
                                    </p:set>
                                    <p:animEffect filter="fade" transition="in">
                                      <p:cBhvr>
                                        <p:cTn dur="1000"/>
                                        <p:tgtEl>
                                          <p:spTgt spid="105"/>
                                        </p:tgtEl>
                                      </p:cBhvr>
                                    </p:animEffect>
                                  </p:childTnLst>
                                </p:cTn>
                              </p:par>
                              <p:par>
                                <p:cTn fill="hold" nodeType="withEffect" presetClass="entr" presetID="1" presetSubtype="0">
                                  <p:stCondLst>
                                    <p:cond delay="0"/>
                                  </p:stCondLst>
                                  <p:childTnLst>
                                    <p:set>
                                      <p:cBhvr>
                                        <p:cTn dur="1" fill="hold">
                                          <p:stCondLst>
                                            <p:cond delay="0"/>
                                          </p:stCondLst>
                                        </p:cTn>
                                        <p:tgtEl>
                                          <p:spTgt spid="102"/>
                                        </p:tgtEl>
                                        <p:attrNameLst>
                                          <p:attrName>style.visibility</p:attrName>
                                        </p:attrNameLst>
                                      </p:cBhvr>
                                      <p:to>
                                        <p:strVal val="visible"/>
                                      </p:to>
                                    </p:set>
                                  </p:childTnLst>
                                </p:cTn>
                              </p:par>
                            </p:childTnLst>
                          </p:cTn>
                        </p:par>
                        <p:par>
                          <p:cTn fill="hold">
                            <p:stCondLst>
                              <p:cond delay="2000"/>
                            </p:stCondLst>
                            <p:childTnLst>
                              <p:par>
                                <p:cTn fill="hold" nodeType="afterEffect" presetClass="entr" presetID="10" presetSubtype="0">
                                  <p:stCondLst>
                                    <p:cond delay="0"/>
                                  </p:stCondLst>
                                  <p:childTnLst>
                                    <p:set>
                                      <p:cBhvr>
                                        <p:cTn dur="1" fill="hold">
                                          <p:stCondLst>
                                            <p:cond delay="0"/>
                                          </p:stCondLst>
                                        </p:cTn>
                                        <p:tgtEl>
                                          <p:spTgt spid="106"/>
                                        </p:tgtEl>
                                        <p:attrNameLst>
                                          <p:attrName>style.visibility</p:attrName>
                                        </p:attrNameLst>
                                      </p:cBhvr>
                                      <p:to>
                                        <p:strVal val="visible"/>
                                      </p:to>
                                    </p:set>
                                    <p:animEffect filter="fade" transition="in">
                                      <p:cBhvr>
                                        <p:cTn dur="1000"/>
                                        <p:tgtEl>
                                          <p:spTgt spid="106"/>
                                        </p:tgtEl>
                                      </p:cBhvr>
                                    </p:animEffect>
                                  </p:childTnLst>
                                </p:cTn>
                              </p:par>
                              <p:par>
                                <p:cTn fill="hold" nodeType="withEffect" presetClass="entr" presetID="10" presetSubtype="0">
                                  <p:stCondLst>
                                    <p:cond delay="0"/>
                                  </p:stCondLst>
                                  <p:childTnLst>
                                    <p:set>
                                      <p:cBhvr>
                                        <p:cTn dur="1" fill="hold">
                                          <p:stCondLst>
                                            <p:cond delay="0"/>
                                          </p:stCondLst>
                                        </p:cTn>
                                        <p:tgtEl>
                                          <p:spTgt spid="103"/>
                                        </p:tgtEl>
                                        <p:attrNameLst>
                                          <p:attrName>style.visibility</p:attrName>
                                        </p:attrNameLst>
                                      </p:cBhvr>
                                      <p:to>
                                        <p:strVal val="visible"/>
                                      </p:to>
                                    </p:set>
                                    <p:animEffect filter="fade" transition="in">
                                      <p:cBhvr>
                                        <p:cTn dur="1000"/>
                                        <p:tgtEl>
                                          <p:spTgt spid="10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1" name="Shape 111"/>
        <p:cNvGrpSpPr/>
        <p:nvPr/>
      </p:nvGrpSpPr>
      <p:grpSpPr>
        <a:xfrm>
          <a:off x="0" y="0"/>
          <a:ext cx="0" cy="0"/>
          <a:chOff x="0" y="0"/>
          <a:chExt cx="0" cy="0"/>
        </a:xfrm>
      </p:grpSpPr>
      <p:grpSp>
        <p:nvGrpSpPr>
          <p:cNvPr id="112" name="Google Shape;112;p17"/>
          <p:cNvGrpSpPr/>
          <p:nvPr/>
        </p:nvGrpSpPr>
        <p:grpSpPr>
          <a:xfrm>
            <a:off x="962075" y="3787794"/>
            <a:ext cx="6601175" cy="893539"/>
            <a:chOff x="962075" y="3787794"/>
            <a:chExt cx="6601175" cy="893539"/>
          </a:xfrm>
        </p:grpSpPr>
        <p:sp>
          <p:nvSpPr>
            <p:cNvPr id="113" name="Google Shape;113;p17"/>
            <p:cNvSpPr/>
            <p:nvPr/>
          </p:nvSpPr>
          <p:spPr>
            <a:xfrm>
              <a:off x="4706325" y="3905974"/>
              <a:ext cx="1517700" cy="521400"/>
            </a:xfrm>
            <a:prstGeom prst="roundRect">
              <a:avLst>
                <a:gd fmla="val 21285" name="adj"/>
              </a:avLst>
            </a:prstGeom>
            <a:solidFill>
              <a:srgbClr val="614ACA"/>
            </a:solidFill>
            <a:ln>
              <a:noFill/>
            </a:ln>
            <a:effectLst>
              <a:outerShdw blurRad="242888" rotWithShape="0" algn="bl" dir="5460000" dist="134054">
                <a:schemeClr val="dk2">
                  <a:alpha val="20000"/>
                </a:schemeClr>
              </a:outerShdw>
            </a:effectLst>
          </p:spPr>
          <p:txBody>
            <a:bodyPr anchorCtr="0" anchor="ctr" bIns="107225" lIns="107225" spcFirstLastPara="1" rIns="107225" wrap="square" tIns="107225">
              <a:noAutofit/>
            </a:bodyPr>
            <a:lstStyle/>
            <a:p>
              <a:pPr indent="0" lvl="0" marL="0" rtl="0" algn="ctr">
                <a:spcBef>
                  <a:spcPts val="0"/>
                </a:spcBef>
                <a:spcAft>
                  <a:spcPts val="0"/>
                </a:spcAft>
                <a:buNone/>
              </a:pPr>
              <a:r>
                <a:t/>
              </a:r>
              <a:endParaRPr sz="1641">
                <a:latin typeface="Figtree"/>
                <a:ea typeface="Figtree"/>
                <a:cs typeface="Figtree"/>
                <a:sym typeface="Figtree"/>
              </a:endParaRPr>
            </a:p>
          </p:txBody>
        </p:sp>
        <p:sp>
          <p:nvSpPr>
            <p:cNvPr id="114" name="Google Shape;114;p17"/>
            <p:cNvSpPr/>
            <p:nvPr/>
          </p:nvSpPr>
          <p:spPr>
            <a:xfrm>
              <a:off x="6343150" y="3920824"/>
              <a:ext cx="1220100" cy="491700"/>
            </a:xfrm>
            <a:prstGeom prst="roundRect">
              <a:avLst>
                <a:gd fmla="val 21766" name="adj"/>
              </a:avLst>
            </a:prstGeom>
            <a:solidFill>
              <a:schemeClr val="lt1"/>
            </a:solidFill>
            <a:ln>
              <a:noFill/>
            </a:ln>
            <a:effectLst>
              <a:outerShdw blurRad="242888" rotWithShape="0" algn="bl" dir="5460000" dist="134054">
                <a:schemeClr val="dk2">
                  <a:alpha val="20000"/>
                </a:schemeClr>
              </a:outerShdw>
            </a:effectLst>
          </p:spPr>
          <p:txBody>
            <a:bodyPr anchorCtr="0" anchor="ctr" bIns="107225" lIns="107225" spcFirstLastPara="1" rIns="107225" wrap="square" tIns="107225">
              <a:noAutofit/>
            </a:bodyPr>
            <a:lstStyle/>
            <a:p>
              <a:pPr indent="0" lvl="0" marL="0" rtl="0" algn="ctr">
                <a:spcBef>
                  <a:spcPts val="0"/>
                </a:spcBef>
                <a:spcAft>
                  <a:spcPts val="0"/>
                </a:spcAft>
                <a:buNone/>
              </a:pPr>
              <a:r>
                <a:t/>
              </a:r>
              <a:endParaRPr sz="1641">
                <a:latin typeface="Figtree"/>
                <a:ea typeface="Figtree"/>
                <a:cs typeface="Figtree"/>
                <a:sym typeface="Figtree"/>
              </a:endParaRPr>
            </a:p>
          </p:txBody>
        </p:sp>
        <p:sp>
          <p:nvSpPr>
            <p:cNvPr id="115" name="Google Shape;115;p17"/>
            <p:cNvSpPr txBox="1"/>
            <p:nvPr/>
          </p:nvSpPr>
          <p:spPr>
            <a:xfrm>
              <a:off x="4788900" y="4005724"/>
              <a:ext cx="1396500" cy="321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s" sz="1300">
                  <a:solidFill>
                    <a:schemeClr val="lt1"/>
                  </a:solidFill>
                  <a:latin typeface="Figtree"/>
                  <a:ea typeface="Figtree"/>
                  <a:cs typeface="Figtree"/>
                  <a:sym typeface="Figtree"/>
                </a:rPr>
                <a:t>Cambio cultural</a:t>
              </a:r>
              <a:endParaRPr b="1" sz="1300">
                <a:solidFill>
                  <a:schemeClr val="lt1"/>
                </a:solidFill>
              </a:endParaRPr>
            </a:p>
          </p:txBody>
        </p:sp>
        <p:sp>
          <p:nvSpPr>
            <p:cNvPr id="116" name="Google Shape;116;p17"/>
            <p:cNvSpPr txBox="1"/>
            <p:nvPr/>
          </p:nvSpPr>
          <p:spPr>
            <a:xfrm>
              <a:off x="6492700" y="3996124"/>
              <a:ext cx="921000" cy="3411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s" sz="1300">
                  <a:solidFill>
                    <a:srgbClr val="614ACA"/>
                  </a:solidFill>
                  <a:latin typeface="Figtree"/>
                  <a:ea typeface="Figtree"/>
                  <a:cs typeface="Figtree"/>
                  <a:sym typeface="Figtree"/>
                </a:rPr>
                <a:t>Años</a:t>
              </a:r>
              <a:endParaRPr b="1" sz="1300">
                <a:solidFill>
                  <a:srgbClr val="614ACA"/>
                </a:solidFill>
              </a:endParaRPr>
            </a:p>
          </p:txBody>
        </p:sp>
        <p:pic>
          <p:nvPicPr>
            <p:cNvPr id="117" name="Google Shape;117;p17"/>
            <p:cNvPicPr preferRelativeResize="0"/>
            <p:nvPr/>
          </p:nvPicPr>
          <p:blipFill>
            <a:blip r:embed="rId3">
              <a:alphaModFix/>
            </a:blip>
            <a:stretch>
              <a:fillRect/>
            </a:stretch>
          </p:blipFill>
          <p:spPr>
            <a:xfrm>
              <a:off x="5630675" y="3787794"/>
              <a:ext cx="1036976" cy="255540"/>
            </a:xfrm>
            <a:prstGeom prst="rect">
              <a:avLst/>
            </a:prstGeom>
            <a:noFill/>
            <a:ln>
              <a:noFill/>
            </a:ln>
          </p:spPr>
        </p:pic>
        <p:pic>
          <p:nvPicPr>
            <p:cNvPr id="118" name="Google Shape;118;p17"/>
            <p:cNvPicPr preferRelativeResize="0"/>
            <p:nvPr/>
          </p:nvPicPr>
          <p:blipFill>
            <a:blip r:embed="rId3">
              <a:alphaModFix/>
            </a:blip>
            <a:stretch>
              <a:fillRect/>
            </a:stretch>
          </p:blipFill>
          <p:spPr>
            <a:xfrm rot="10800000">
              <a:off x="5630675" y="4425793"/>
              <a:ext cx="1036976" cy="255540"/>
            </a:xfrm>
            <a:prstGeom prst="rect">
              <a:avLst/>
            </a:prstGeom>
            <a:noFill/>
            <a:ln>
              <a:noFill/>
            </a:ln>
          </p:spPr>
        </p:pic>
        <p:sp>
          <p:nvSpPr>
            <p:cNvPr id="119" name="Google Shape;119;p17"/>
            <p:cNvSpPr/>
            <p:nvPr/>
          </p:nvSpPr>
          <p:spPr>
            <a:xfrm>
              <a:off x="962075" y="3905975"/>
              <a:ext cx="1845300" cy="521400"/>
            </a:xfrm>
            <a:prstGeom prst="roundRect">
              <a:avLst>
                <a:gd fmla="val 21285" name="adj"/>
              </a:avLst>
            </a:prstGeom>
            <a:solidFill>
              <a:srgbClr val="614ACA"/>
            </a:solidFill>
            <a:ln>
              <a:noFill/>
            </a:ln>
            <a:effectLst>
              <a:outerShdw blurRad="242888" rotWithShape="0" algn="bl" dir="5460000" dist="134054">
                <a:schemeClr val="dk2">
                  <a:alpha val="20000"/>
                </a:schemeClr>
              </a:outerShdw>
            </a:effectLst>
          </p:spPr>
          <p:txBody>
            <a:bodyPr anchorCtr="0" anchor="ctr" bIns="107225" lIns="107225" spcFirstLastPara="1" rIns="107225" wrap="square" tIns="107225">
              <a:noAutofit/>
            </a:bodyPr>
            <a:lstStyle/>
            <a:p>
              <a:pPr indent="0" lvl="0" marL="0" rtl="0" algn="ctr">
                <a:spcBef>
                  <a:spcPts val="0"/>
                </a:spcBef>
                <a:spcAft>
                  <a:spcPts val="0"/>
                </a:spcAft>
                <a:buNone/>
              </a:pPr>
              <a:r>
                <a:t/>
              </a:r>
              <a:endParaRPr sz="1641">
                <a:latin typeface="Figtree"/>
                <a:ea typeface="Figtree"/>
                <a:cs typeface="Figtree"/>
                <a:sym typeface="Figtree"/>
              </a:endParaRPr>
            </a:p>
          </p:txBody>
        </p:sp>
        <p:sp>
          <p:nvSpPr>
            <p:cNvPr id="120" name="Google Shape;120;p17"/>
            <p:cNvSpPr/>
            <p:nvPr/>
          </p:nvSpPr>
          <p:spPr>
            <a:xfrm>
              <a:off x="3045700" y="3868324"/>
              <a:ext cx="1091100" cy="596700"/>
            </a:xfrm>
            <a:prstGeom prst="roundRect">
              <a:avLst>
                <a:gd fmla="val 23846" name="adj"/>
              </a:avLst>
            </a:prstGeom>
            <a:solidFill>
              <a:schemeClr val="lt1"/>
            </a:solidFill>
            <a:ln>
              <a:noFill/>
            </a:ln>
            <a:effectLst>
              <a:outerShdw blurRad="242888" rotWithShape="0" algn="bl" dir="5460000" dist="134054">
                <a:schemeClr val="dk2">
                  <a:alpha val="20000"/>
                </a:schemeClr>
              </a:outerShdw>
            </a:effectLst>
          </p:spPr>
          <p:txBody>
            <a:bodyPr anchorCtr="0" anchor="ctr" bIns="107225" lIns="107225" spcFirstLastPara="1" rIns="107225" wrap="square" tIns="107225">
              <a:noAutofit/>
            </a:bodyPr>
            <a:lstStyle/>
            <a:p>
              <a:pPr indent="0" lvl="0" marL="0" rtl="0" algn="ctr">
                <a:spcBef>
                  <a:spcPts val="0"/>
                </a:spcBef>
                <a:spcAft>
                  <a:spcPts val="0"/>
                </a:spcAft>
                <a:buNone/>
              </a:pPr>
              <a:r>
                <a:t/>
              </a:r>
              <a:endParaRPr sz="1641">
                <a:latin typeface="Figtree"/>
                <a:ea typeface="Figtree"/>
                <a:cs typeface="Figtree"/>
                <a:sym typeface="Figtree"/>
              </a:endParaRPr>
            </a:p>
          </p:txBody>
        </p:sp>
        <p:sp>
          <p:nvSpPr>
            <p:cNvPr id="121" name="Google Shape;121;p17"/>
            <p:cNvSpPr txBox="1"/>
            <p:nvPr/>
          </p:nvSpPr>
          <p:spPr>
            <a:xfrm>
              <a:off x="1012285" y="4035725"/>
              <a:ext cx="1721100" cy="261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s" sz="1300">
                  <a:solidFill>
                    <a:schemeClr val="lt1"/>
                  </a:solidFill>
                  <a:latin typeface="Figtree"/>
                  <a:ea typeface="Figtree"/>
                  <a:cs typeface="Figtree"/>
                  <a:sym typeface="Figtree"/>
                </a:rPr>
                <a:t>Cambio tecnológico</a:t>
              </a:r>
              <a:endParaRPr b="1" sz="1300">
                <a:solidFill>
                  <a:schemeClr val="lt1"/>
                </a:solidFill>
              </a:endParaRPr>
            </a:p>
          </p:txBody>
        </p:sp>
        <p:sp>
          <p:nvSpPr>
            <p:cNvPr id="122" name="Google Shape;122;p17"/>
            <p:cNvSpPr txBox="1"/>
            <p:nvPr/>
          </p:nvSpPr>
          <p:spPr>
            <a:xfrm>
              <a:off x="3130748" y="3943474"/>
              <a:ext cx="921000" cy="446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s" sz="1300">
                  <a:solidFill>
                    <a:srgbClr val="614ACA"/>
                  </a:solidFill>
                  <a:latin typeface="Figtree"/>
                  <a:ea typeface="Figtree"/>
                  <a:cs typeface="Figtree"/>
                  <a:sym typeface="Figtree"/>
                </a:rPr>
                <a:t>M</a:t>
              </a:r>
              <a:r>
                <a:rPr b="1" lang="es" sz="1300">
                  <a:solidFill>
                    <a:srgbClr val="614ACA"/>
                  </a:solidFill>
                  <a:latin typeface="Figtree"/>
                  <a:ea typeface="Figtree"/>
                  <a:cs typeface="Figtree"/>
                  <a:sym typeface="Figtree"/>
                </a:rPr>
                <a:t>eses</a:t>
              </a:r>
              <a:endParaRPr b="1" sz="1300">
                <a:solidFill>
                  <a:srgbClr val="614ACA"/>
                </a:solidFill>
              </a:endParaRPr>
            </a:p>
          </p:txBody>
        </p:sp>
        <p:pic>
          <p:nvPicPr>
            <p:cNvPr id="123" name="Google Shape;123;p17"/>
            <p:cNvPicPr preferRelativeResize="0"/>
            <p:nvPr/>
          </p:nvPicPr>
          <p:blipFill>
            <a:blip r:embed="rId3">
              <a:alphaModFix/>
            </a:blip>
            <a:stretch>
              <a:fillRect/>
            </a:stretch>
          </p:blipFill>
          <p:spPr>
            <a:xfrm rot="10800000">
              <a:off x="2196999" y="4421483"/>
              <a:ext cx="1054525" cy="259850"/>
            </a:xfrm>
            <a:prstGeom prst="rect">
              <a:avLst/>
            </a:prstGeom>
            <a:noFill/>
            <a:ln>
              <a:noFill/>
            </a:ln>
          </p:spPr>
        </p:pic>
        <p:pic>
          <p:nvPicPr>
            <p:cNvPr id="124" name="Google Shape;124;p17"/>
            <p:cNvPicPr preferRelativeResize="0"/>
            <p:nvPr/>
          </p:nvPicPr>
          <p:blipFill>
            <a:blip r:embed="rId3">
              <a:alphaModFix/>
            </a:blip>
            <a:stretch>
              <a:fillRect/>
            </a:stretch>
          </p:blipFill>
          <p:spPr>
            <a:xfrm>
              <a:off x="2192056" y="3787794"/>
              <a:ext cx="1064411" cy="262301"/>
            </a:xfrm>
            <a:prstGeom prst="rect">
              <a:avLst/>
            </a:prstGeom>
            <a:noFill/>
            <a:ln>
              <a:noFill/>
            </a:ln>
          </p:spPr>
        </p:pic>
      </p:grpSp>
      <p:grpSp>
        <p:nvGrpSpPr>
          <p:cNvPr id="125" name="Google Shape;125;p17"/>
          <p:cNvGrpSpPr/>
          <p:nvPr/>
        </p:nvGrpSpPr>
        <p:grpSpPr>
          <a:xfrm>
            <a:off x="631025" y="391375"/>
            <a:ext cx="3804825" cy="2951700"/>
            <a:chOff x="631025" y="391375"/>
            <a:chExt cx="3804825" cy="2951700"/>
          </a:xfrm>
        </p:grpSpPr>
        <p:sp>
          <p:nvSpPr>
            <p:cNvPr id="126" name="Google Shape;126;p17"/>
            <p:cNvSpPr/>
            <p:nvPr/>
          </p:nvSpPr>
          <p:spPr>
            <a:xfrm>
              <a:off x="631025" y="592175"/>
              <a:ext cx="921000" cy="2657100"/>
            </a:xfrm>
            <a:prstGeom prst="roundRect">
              <a:avLst>
                <a:gd fmla="val 16667" name="adj"/>
              </a:avLst>
            </a:prstGeom>
            <a:solidFill>
              <a:srgbClr val="614ACA"/>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rgbClr val="614ACA"/>
                </a:solidFill>
                <a:latin typeface="Figtree"/>
                <a:ea typeface="Figtree"/>
                <a:cs typeface="Figtree"/>
                <a:sym typeface="Figtree"/>
              </a:endParaRPr>
            </a:p>
          </p:txBody>
        </p:sp>
        <p:sp>
          <p:nvSpPr>
            <p:cNvPr id="127" name="Google Shape;127;p17"/>
            <p:cNvSpPr/>
            <p:nvPr/>
          </p:nvSpPr>
          <p:spPr>
            <a:xfrm>
              <a:off x="1333550" y="391375"/>
              <a:ext cx="3102300" cy="2951700"/>
            </a:xfrm>
            <a:prstGeom prst="roundRect">
              <a:avLst>
                <a:gd fmla="val 7253" name="adj"/>
              </a:avLst>
            </a:prstGeom>
            <a:solidFill>
              <a:schemeClr val="lt1"/>
            </a:solidFill>
            <a:ln>
              <a:noFill/>
            </a:ln>
            <a:effectLst>
              <a:outerShdw blurRad="242888" rotWithShape="0" algn="bl" dir="5460000" dist="134054">
                <a:schemeClr val="dk2">
                  <a:alpha val="20000"/>
                </a:schemeClr>
              </a:outerShdw>
            </a:effectLst>
          </p:spPr>
          <p:txBody>
            <a:bodyPr anchorCtr="0" anchor="ctr" bIns="107225" lIns="107225" spcFirstLastPara="1" rIns="107225" wrap="square" tIns="107225">
              <a:noAutofit/>
            </a:bodyPr>
            <a:lstStyle/>
            <a:p>
              <a:pPr indent="0" lvl="0" marL="0" rtl="0" algn="ctr">
                <a:spcBef>
                  <a:spcPts val="0"/>
                </a:spcBef>
                <a:spcAft>
                  <a:spcPts val="0"/>
                </a:spcAft>
                <a:buNone/>
              </a:pPr>
              <a:r>
                <a:t/>
              </a:r>
              <a:endParaRPr sz="1641">
                <a:latin typeface="Figtree"/>
                <a:ea typeface="Figtree"/>
                <a:cs typeface="Figtree"/>
                <a:sym typeface="Figtree"/>
              </a:endParaRPr>
            </a:p>
          </p:txBody>
        </p:sp>
        <p:sp>
          <p:nvSpPr>
            <p:cNvPr id="128" name="Google Shape;128;p17"/>
            <p:cNvSpPr txBox="1"/>
            <p:nvPr/>
          </p:nvSpPr>
          <p:spPr>
            <a:xfrm rot="-5400000">
              <a:off x="-271352" y="1714503"/>
              <a:ext cx="2518200" cy="523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s" sz="2200">
                  <a:solidFill>
                    <a:schemeClr val="lt1"/>
                  </a:solidFill>
                  <a:latin typeface="Figtree Black"/>
                  <a:ea typeface="Figtree Black"/>
                  <a:cs typeface="Figtree Black"/>
                  <a:sym typeface="Figtree Black"/>
                </a:rPr>
                <a:t>  Entorno VUCA</a:t>
              </a:r>
              <a:r>
                <a:rPr lang="es" sz="2200">
                  <a:solidFill>
                    <a:schemeClr val="lt1"/>
                  </a:solidFill>
                  <a:highlight>
                    <a:srgbClr val="614ACA"/>
                  </a:highlight>
                  <a:latin typeface="Figtree Black"/>
                  <a:ea typeface="Figtree Black"/>
                  <a:cs typeface="Figtree Black"/>
                  <a:sym typeface="Figtree Black"/>
                </a:rPr>
                <a:t>   </a:t>
              </a:r>
              <a:endParaRPr sz="2200">
                <a:solidFill>
                  <a:schemeClr val="lt1"/>
                </a:solidFill>
                <a:highlight>
                  <a:srgbClr val="614ACA"/>
                </a:highlight>
                <a:latin typeface="Figtree Black"/>
                <a:ea typeface="Figtree Black"/>
                <a:cs typeface="Figtree Black"/>
                <a:sym typeface="Figtree Black"/>
              </a:endParaRPr>
            </a:p>
          </p:txBody>
        </p:sp>
        <p:grpSp>
          <p:nvGrpSpPr>
            <p:cNvPr id="129" name="Google Shape;129;p17"/>
            <p:cNvGrpSpPr/>
            <p:nvPr/>
          </p:nvGrpSpPr>
          <p:grpSpPr>
            <a:xfrm>
              <a:off x="1673900" y="533774"/>
              <a:ext cx="2239090" cy="2756400"/>
              <a:chOff x="1508050" y="533774"/>
              <a:chExt cx="2239090" cy="2756400"/>
            </a:xfrm>
          </p:grpSpPr>
          <p:sp>
            <p:nvSpPr>
              <p:cNvPr id="130" name="Google Shape;130;p17"/>
              <p:cNvSpPr txBox="1"/>
              <p:nvPr/>
            </p:nvSpPr>
            <p:spPr>
              <a:xfrm>
                <a:off x="1986440" y="533774"/>
                <a:ext cx="1760700" cy="27564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lang="es" sz="1700">
                    <a:solidFill>
                      <a:srgbClr val="614ACA"/>
                    </a:solidFill>
                    <a:latin typeface="Figtree"/>
                    <a:ea typeface="Figtree"/>
                    <a:cs typeface="Figtree"/>
                    <a:sym typeface="Figtree"/>
                  </a:rPr>
                  <a:t>Volatilidad </a:t>
                </a:r>
                <a:r>
                  <a:rPr i="1" lang="es" sz="1300">
                    <a:solidFill>
                      <a:schemeClr val="dk2"/>
                    </a:solidFill>
                    <a:latin typeface="Figtree"/>
                    <a:ea typeface="Figtree"/>
                    <a:cs typeface="Figtree"/>
                    <a:sym typeface="Figtree"/>
                  </a:rPr>
                  <a:t>Volatility</a:t>
                </a:r>
                <a:endParaRPr i="1" sz="1300">
                  <a:solidFill>
                    <a:schemeClr val="dk2"/>
                  </a:solidFill>
                  <a:latin typeface="Figtree"/>
                  <a:ea typeface="Figtree"/>
                  <a:cs typeface="Figtree"/>
                  <a:sym typeface="Figtree"/>
                </a:endParaRPr>
              </a:p>
              <a:p>
                <a:pPr indent="0" lvl="0" marL="0" rtl="0" algn="l">
                  <a:lnSpc>
                    <a:spcPct val="100000"/>
                  </a:lnSpc>
                  <a:spcBef>
                    <a:spcPts val="0"/>
                  </a:spcBef>
                  <a:spcAft>
                    <a:spcPts val="0"/>
                  </a:spcAft>
                  <a:buNone/>
                </a:pPr>
                <a:r>
                  <a:t/>
                </a:r>
                <a:endParaRPr i="1" sz="1300">
                  <a:solidFill>
                    <a:schemeClr val="dk2"/>
                  </a:solidFill>
                  <a:latin typeface="Figtree"/>
                  <a:ea typeface="Figtree"/>
                  <a:cs typeface="Figtree"/>
                  <a:sym typeface="Figtree"/>
                </a:endParaRPr>
              </a:p>
              <a:p>
                <a:pPr indent="0" lvl="0" marL="0" rtl="0" algn="l">
                  <a:lnSpc>
                    <a:spcPct val="100000"/>
                  </a:lnSpc>
                  <a:spcBef>
                    <a:spcPts val="0"/>
                  </a:spcBef>
                  <a:spcAft>
                    <a:spcPts val="0"/>
                  </a:spcAft>
                  <a:buNone/>
                </a:pPr>
                <a:r>
                  <a:rPr b="1" lang="es" sz="1700">
                    <a:solidFill>
                      <a:srgbClr val="614ACA"/>
                    </a:solidFill>
                    <a:latin typeface="Figtree"/>
                    <a:ea typeface="Figtree"/>
                    <a:cs typeface="Figtree"/>
                    <a:sym typeface="Figtree"/>
                  </a:rPr>
                  <a:t>Incertidumbre </a:t>
                </a:r>
                <a:r>
                  <a:rPr i="1" lang="es" sz="1300">
                    <a:solidFill>
                      <a:schemeClr val="dk2"/>
                    </a:solidFill>
                    <a:latin typeface="Figtree"/>
                    <a:ea typeface="Figtree"/>
                    <a:cs typeface="Figtree"/>
                    <a:sym typeface="Figtree"/>
                  </a:rPr>
                  <a:t>Uncertainty</a:t>
                </a:r>
                <a:endParaRPr i="1" sz="1300">
                  <a:solidFill>
                    <a:schemeClr val="dk2"/>
                  </a:solidFill>
                  <a:latin typeface="Figtree"/>
                  <a:ea typeface="Figtree"/>
                  <a:cs typeface="Figtree"/>
                  <a:sym typeface="Figtree"/>
                </a:endParaRPr>
              </a:p>
              <a:p>
                <a:pPr indent="0" lvl="0" marL="0" rtl="0" algn="l">
                  <a:lnSpc>
                    <a:spcPct val="100000"/>
                  </a:lnSpc>
                  <a:spcBef>
                    <a:spcPts val="0"/>
                  </a:spcBef>
                  <a:spcAft>
                    <a:spcPts val="0"/>
                  </a:spcAft>
                  <a:buNone/>
                </a:pPr>
                <a:r>
                  <a:t/>
                </a:r>
                <a:endParaRPr sz="1700">
                  <a:solidFill>
                    <a:schemeClr val="dk2"/>
                  </a:solidFill>
                  <a:latin typeface="Figtree"/>
                  <a:ea typeface="Figtree"/>
                  <a:cs typeface="Figtree"/>
                  <a:sym typeface="Figtree"/>
                </a:endParaRPr>
              </a:p>
              <a:p>
                <a:pPr indent="0" lvl="0" marL="0" rtl="0" algn="l">
                  <a:lnSpc>
                    <a:spcPct val="100000"/>
                  </a:lnSpc>
                  <a:spcBef>
                    <a:spcPts val="0"/>
                  </a:spcBef>
                  <a:spcAft>
                    <a:spcPts val="0"/>
                  </a:spcAft>
                  <a:buNone/>
                </a:pPr>
                <a:r>
                  <a:rPr b="1" lang="es" sz="1700">
                    <a:solidFill>
                      <a:srgbClr val="614ACA"/>
                    </a:solidFill>
                    <a:latin typeface="Figtree"/>
                    <a:ea typeface="Figtree"/>
                    <a:cs typeface="Figtree"/>
                    <a:sym typeface="Figtree"/>
                  </a:rPr>
                  <a:t>Complejidad</a:t>
                </a:r>
                <a:r>
                  <a:rPr b="1" lang="es" sz="1700">
                    <a:solidFill>
                      <a:schemeClr val="dk2"/>
                    </a:solidFill>
                    <a:latin typeface="Figtree"/>
                    <a:ea typeface="Figtree"/>
                    <a:cs typeface="Figtree"/>
                    <a:sym typeface="Figtree"/>
                  </a:rPr>
                  <a:t> </a:t>
                </a:r>
                <a:r>
                  <a:rPr i="1" lang="es" sz="1300">
                    <a:solidFill>
                      <a:schemeClr val="dk2"/>
                    </a:solidFill>
                    <a:latin typeface="Figtree"/>
                    <a:ea typeface="Figtree"/>
                    <a:cs typeface="Figtree"/>
                    <a:sym typeface="Figtree"/>
                  </a:rPr>
                  <a:t>Complexity</a:t>
                </a:r>
                <a:endParaRPr i="1" sz="1300">
                  <a:solidFill>
                    <a:schemeClr val="dk2"/>
                  </a:solidFill>
                  <a:latin typeface="Figtree"/>
                  <a:ea typeface="Figtree"/>
                  <a:cs typeface="Figtree"/>
                  <a:sym typeface="Figtree"/>
                </a:endParaRPr>
              </a:p>
              <a:p>
                <a:pPr indent="0" lvl="0" marL="0" rtl="0" algn="l">
                  <a:lnSpc>
                    <a:spcPct val="100000"/>
                  </a:lnSpc>
                  <a:spcBef>
                    <a:spcPts val="0"/>
                  </a:spcBef>
                  <a:spcAft>
                    <a:spcPts val="0"/>
                  </a:spcAft>
                  <a:buNone/>
                </a:pPr>
                <a:r>
                  <a:t/>
                </a:r>
                <a:endParaRPr sz="1700">
                  <a:solidFill>
                    <a:schemeClr val="dk2"/>
                  </a:solidFill>
                  <a:latin typeface="Figtree"/>
                  <a:ea typeface="Figtree"/>
                  <a:cs typeface="Figtree"/>
                  <a:sym typeface="Figtree"/>
                </a:endParaRPr>
              </a:p>
              <a:p>
                <a:pPr indent="0" lvl="0" marL="0" rtl="0" algn="l">
                  <a:lnSpc>
                    <a:spcPct val="100000"/>
                  </a:lnSpc>
                  <a:spcBef>
                    <a:spcPts val="0"/>
                  </a:spcBef>
                  <a:spcAft>
                    <a:spcPts val="0"/>
                  </a:spcAft>
                  <a:buNone/>
                </a:pPr>
                <a:r>
                  <a:rPr b="1" lang="es" sz="1700">
                    <a:solidFill>
                      <a:srgbClr val="614ACA"/>
                    </a:solidFill>
                    <a:latin typeface="Figtree"/>
                    <a:ea typeface="Figtree"/>
                    <a:cs typeface="Figtree"/>
                    <a:sym typeface="Figtree"/>
                  </a:rPr>
                  <a:t>Ambigüedad</a:t>
                </a:r>
                <a:r>
                  <a:rPr b="1" lang="es" sz="1700">
                    <a:solidFill>
                      <a:schemeClr val="dk2"/>
                    </a:solidFill>
                    <a:latin typeface="Figtree"/>
                    <a:ea typeface="Figtree"/>
                    <a:cs typeface="Figtree"/>
                    <a:sym typeface="Figtree"/>
                  </a:rPr>
                  <a:t> </a:t>
                </a:r>
                <a:r>
                  <a:rPr i="1" lang="es" sz="1300">
                    <a:solidFill>
                      <a:schemeClr val="dk2"/>
                    </a:solidFill>
                    <a:latin typeface="Figtree"/>
                    <a:ea typeface="Figtree"/>
                    <a:cs typeface="Figtree"/>
                    <a:sym typeface="Figtree"/>
                  </a:rPr>
                  <a:t>Ambiguity</a:t>
                </a:r>
                <a:endParaRPr sz="1700">
                  <a:solidFill>
                    <a:schemeClr val="dk2"/>
                  </a:solidFill>
                  <a:latin typeface="Figtree"/>
                  <a:ea typeface="Figtree"/>
                  <a:cs typeface="Figtree"/>
                  <a:sym typeface="Figtree"/>
                </a:endParaRPr>
              </a:p>
            </p:txBody>
          </p:sp>
          <p:pic>
            <p:nvPicPr>
              <p:cNvPr id="131" name="Google Shape;131;p17"/>
              <p:cNvPicPr preferRelativeResize="0"/>
              <p:nvPr/>
            </p:nvPicPr>
            <p:blipFill>
              <a:blip r:embed="rId4">
                <a:alphaModFix/>
              </a:blip>
              <a:stretch>
                <a:fillRect/>
              </a:stretch>
            </p:blipFill>
            <p:spPr>
              <a:xfrm>
                <a:off x="1538650" y="650099"/>
                <a:ext cx="333433" cy="322025"/>
              </a:xfrm>
              <a:prstGeom prst="rect">
                <a:avLst/>
              </a:prstGeom>
              <a:noFill/>
              <a:ln>
                <a:noFill/>
              </a:ln>
            </p:spPr>
          </p:pic>
          <p:pic>
            <p:nvPicPr>
              <p:cNvPr id="132" name="Google Shape;132;p17"/>
              <p:cNvPicPr preferRelativeResize="0"/>
              <p:nvPr/>
            </p:nvPicPr>
            <p:blipFill>
              <a:blip r:embed="rId5">
                <a:alphaModFix/>
              </a:blip>
              <a:stretch>
                <a:fillRect/>
              </a:stretch>
            </p:blipFill>
            <p:spPr>
              <a:xfrm>
                <a:off x="1569250" y="2022317"/>
                <a:ext cx="333425" cy="330692"/>
              </a:xfrm>
              <a:prstGeom prst="rect">
                <a:avLst/>
              </a:prstGeom>
              <a:noFill/>
              <a:ln>
                <a:noFill/>
              </a:ln>
            </p:spPr>
          </p:pic>
          <p:pic>
            <p:nvPicPr>
              <p:cNvPr id="133" name="Google Shape;133;p17"/>
              <p:cNvPicPr preferRelativeResize="0"/>
              <p:nvPr/>
            </p:nvPicPr>
            <p:blipFill>
              <a:blip r:embed="rId6">
                <a:alphaModFix/>
              </a:blip>
              <a:stretch>
                <a:fillRect/>
              </a:stretch>
            </p:blipFill>
            <p:spPr>
              <a:xfrm>
                <a:off x="1508050" y="1327125"/>
                <a:ext cx="394614" cy="330675"/>
              </a:xfrm>
              <a:prstGeom prst="rect">
                <a:avLst/>
              </a:prstGeom>
              <a:noFill/>
              <a:ln>
                <a:noFill/>
              </a:ln>
            </p:spPr>
          </p:pic>
          <p:pic>
            <p:nvPicPr>
              <p:cNvPr id="134" name="Google Shape;134;p17"/>
              <p:cNvPicPr preferRelativeResize="0"/>
              <p:nvPr/>
            </p:nvPicPr>
            <p:blipFill>
              <a:blip r:embed="rId7">
                <a:alphaModFix/>
              </a:blip>
              <a:stretch>
                <a:fillRect/>
              </a:stretch>
            </p:blipFill>
            <p:spPr>
              <a:xfrm>
                <a:off x="1569250" y="2708698"/>
                <a:ext cx="333425" cy="341262"/>
              </a:xfrm>
              <a:prstGeom prst="rect">
                <a:avLst/>
              </a:prstGeom>
              <a:noFill/>
              <a:ln>
                <a:noFill/>
              </a:ln>
            </p:spPr>
          </p:pic>
        </p:grpSp>
      </p:grpSp>
      <p:grpSp>
        <p:nvGrpSpPr>
          <p:cNvPr id="135" name="Google Shape;135;p17"/>
          <p:cNvGrpSpPr/>
          <p:nvPr/>
        </p:nvGrpSpPr>
        <p:grpSpPr>
          <a:xfrm>
            <a:off x="4706325" y="391375"/>
            <a:ext cx="3687675" cy="2951700"/>
            <a:chOff x="4706325" y="391375"/>
            <a:chExt cx="3687675" cy="2951700"/>
          </a:xfrm>
        </p:grpSpPr>
        <p:sp>
          <p:nvSpPr>
            <p:cNvPr id="136" name="Google Shape;136;p17"/>
            <p:cNvSpPr/>
            <p:nvPr/>
          </p:nvSpPr>
          <p:spPr>
            <a:xfrm>
              <a:off x="4706325" y="592175"/>
              <a:ext cx="921000" cy="2657100"/>
            </a:xfrm>
            <a:prstGeom prst="roundRect">
              <a:avLst>
                <a:gd fmla="val 16667" name="adj"/>
              </a:avLst>
            </a:prstGeom>
            <a:solidFill>
              <a:srgbClr val="614ACA"/>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rgbClr val="614ACA"/>
                </a:solidFill>
                <a:latin typeface="Figtree"/>
                <a:ea typeface="Figtree"/>
                <a:cs typeface="Figtree"/>
                <a:sym typeface="Figtree"/>
              </a:endParaRPr>
            </a:p>
          </p:txBody>
        </p:sp>
        <p:sp>
          <p:nvSpPr>
            <p:cNvPr id="137" name="Google Shape;137;p17"/>
            <p:cNvSpPr/>
            <p:nvPr/>
          </p:nvSpPr>
          <p:spPr>
            <a:xfrm>
              <a:off x="5338200" y="391375"/>
              <a:ext cx="3055800" cy="2951700"/>
            </a:xfrm>
            <a:prstGeom prst="roundRect">
              <a:avLst>
                <a:gd fmla="val 7253" name="adj"/>
              </a:avLst>
            </a:prstGeom>
            <a:solidFill>
              <a:schemeClr val="lt1"/>
            </a:solidFill>
            <a:ln>
              <a:noFill/>
            </a:ln>
            <a:effectLst>
              <a:outerShdw blurRad="242888" rotWithShape="0" algn="bl" dir="5460000" dist="134054">
                <a:schemeClr val="dk2">
                  <a:alpha val="20000"/>
                </a:schemeClr>
              </a:outerShdw>
            </a:effectLst>
          </p:spPr>
          <p:txBody>
            <a:bodyPr anchorCtr="0" anchor="ctr" bIns="107225" lIns="107225" spcFirstLastPara="1" rIns="107225" wrap="square" tIns="107225">
              <a:noAutofit/>
            </a:bodyPr>
            <a:lstStyle/>
            <a:p>
              <a:pPr indent="0" lvl="0" marL="0" rtl="0" algn="ctr">
                <a:spcBef>
                  <a:spcPts val="0"/>
                </a:spcBef>
                <a:spcAft>
                  <a:spcPts val="0"/>
                </a:spcAft>
                <a:buNone/>
              </a:pPr>
              <a:r>
                <a:t/>
              </a:r>
              <a:endParaRPr sz="1641">
                <a:latin typeface="Figtree"/>
                <a:ea typeface="Figtree"/>
                <a:cs typeface="Figtree"/>
                <a:sym typeface="Figtree"/>
              </a:endParaRPr>
            </a:p>
          </p:txBody>
        </p:sp>
        <p:sp>
          <p:nvSpPr>
            <p:cNvPr id="138" name="Google Shape;138;p17"/>
            <p:cNvSpPr txBox="1"/>
            <p:nvPr/>
          </p:nvSpPr>
          <p:spPr>
            <a:xfrm rot="-5400000">
              <a:off x="3843248" y="1714503"/>
              <a:ext cx="2382000" cy="523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s" sz="2200">
                  <a:solidFill>
                    <a:schemeClr val="lt1"/>
                  </a:solidFill>
                  <a:latin typeface="Figtree Black"/>
                  <a:ea typeface="Figtree Black"/>
                  <a:cs typeface="Figtree Black"/>
                  <a:sym typeface="Figtree Black"/>
                </a:rPr>
                <a:t>Entorno BANI</a:t>
              </a:r>
              <a:endParaRPr sz="2200">
                <a:solidFill>
                  <a:schemeClr val="lt1"/>
                </a:solidFill>
                <a:latin typeface="Figtree Black"/>
                <a:ea typeface="Figtree Black"/>
                <a:cs typeface="Figtree Black"/>
                <a:sym typeface="Figtree Black"/>
              </a:endParaRPr>
            </a:p>
          </p:txBody>
        </p:sp>
        <p:grpSp>
          <p:nvGrpSpPr>
            <p:cNvPr id="139" name="Google Shape;139;p17"/>
            <p:cNvGrpSpPr/>
            <p:nvPr/>
          </p:nvGrpSpPr>
          <p:grpSpPr>
            <a:xfrm>
              <a:off x="5705100" y="873000"/>
              <a:ext cx="2482728" cy="2206200"/>
              <a:chOff x="5777550" y="873000"/>
              <a:chExt cx="2482728" cy="2206200"/>
            </a:xfrm>
          </p:grpSpPr>
          <p:sp>
            <p:nvSpPr>
              <p:cNvPr id="140" name="Google Shape;140;p17"/>
              <p:cNvSpPr txBox="1"/>
              <p:nvPr/>
            </p:nvSpPr>
            <p:spPr>
              <a:xfrm>
                <a:off x="6127278" y="873000"/>
                <a:ext cx="2133000" cy="22062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lang="es" sz="1700">
                    <a:solidFill>
                      <a:srgbClr val="614ACA"/>
                    </a:solidFill>
                    <a:latin typeface="Figtree"/>
                    <a:ea typeface="Figtree"/>
                    <a:cs typeface="Figtree"/>
                    <a:sym typeface="Figtree"/>
                  </a:rPr>
                  <a:t>Frágil</a:t>
                </a:r>
                <a:r>
                  <a:rPr lang="es" sz="1700">
                    <a:solidFill>
                      <a:schemeClr val="dk2"/>
                    </a:solidFill>
                    <a:latin typeface="Figtree"/>
                    <a:ea typeface="Figtree"/>
                    <a:cs typeface="Figtree"/>
                    <a:sym typeface="Figtree"/>
                  </a:rPr>
                  <a:t> </a:t>
                </a:r>
                <a:r>
                  <a:rPr lang="es" sz="1700">
                    <a:solidFill>
                      <a:schemeClr val="dk2"/>
                    </a:solidFill>
                    <a:latin typeface="Figtree"/>
                    <a:ea typeface="Figtree"/>
                    <a:cs typeface="Figtree"/>
                    <a:sym typeface="Figtree"/>
                  </a:rPr>
                  <a:t>- </a:t>
                </a:r>
                <a:r>
                  <a:rPr i="1" lang="es" sz="1300">
                    <a:solidFill>
                      <a:schemeClr val="dk2"/>
                    </a:solidFill>
                    <a:latin typeface="Figtree"/>
                    <a:ea typeface="Figtree"/>
                    <a:cs typeface="Figtree"/>
                    <a:sym typeface="Figtree"/>
                  </a:rPr>
                  <a:t>Brittle</a:t>
                </a:r>
                <a:endParaRPr i="1" sz="1300">
                  <a:solidFill>
                    <a:schemeClr val="dk2"/>
                  </a:solidFill>
                  <a:latin typeface="Figtree"/>
                  <a:ea typeface="Figtree"/>
                  <a:cs typeface="Figtree"/>
                  <a:sym typeface="Figtree"/>
                </a:endParaRPr>
              </a:p>
              <a:p>
                <a:pPr indent="0" lvl="0" marL="0" rtl="0" algn="l">
                  <a:lnSpc>
                    <a:spcPct val="100000"/>
                  </a:lnSpc>
                  <a:spcBef>
                    <a:spcPts val="0"/>
                  </a:spcBef>
                  <a:spcAft>
                    <a:spcPts val="0"/>
                  </a:spcAft>
                  <a:buNone/>
                </a:pPr>
                <a:r>
                  <a:t/>
                </a:r>
                <a:endParaRPr i="1" sz="1300">
                  <a:solidFill>
                    <a:schemeClr val="dk2"/>
                  </a:solidFill>
                  <a:latin typeface="Figtree"/>
                  <a:ea typeface="Figtree"/>
                  <a:cs typeface="Figtree"/>
                  <a:sym typeface="Figtree"/>
                </a:endParaRPr>
              </a:p>
              <a:p>
                <a:pPr indent="0" lvl="0" marL="0" rtl="0" algn="l">
                  <a:lnSpc>
                    <a:spcPct val="100000"/>
                  </a:lnSpc>
                  <a:spcBef>
                    <a:spcPts val="0"/>
                  </a:spcBef>
                  <a:spcAft>
                    <a:spcPts val="0"/>
                  </a:spcAft>
                  <a:buNone/>
                </a:pPr>
                <a:r>
                  <a:rPr b="1" lang="es" sz="1700">
                    <a:solidFill>
                      <a:srgbClr val="614ACA"/>
                    </a:solidFill>
                    <a:latin typeface="Figtree"/>
                    <a:ea typeface="Figtree"/>
                    <a:cs typeface="Figtree"/>
                    <a:sym typeface="Figtree"/>
                  </a:rPr>
                  <a:t>Ansioso</a:t>
                </a:r>
                <a:r>
                  <a:rPr lang="es" sz="1700">
                    <a:solidFill>
                      <a:schemeClr val="dk2"/>
                    </a:solidFill>
                    <a:latin typeface="Figtree"/>
                    <a:ea typeface="Figtree"/>
                    <a:cs typeface="Figtree"/>
                    <a:sym typeface="Figtree"/>
                  </a:rPr>
                  <a:t> - </a:t>
                </a:r>
                <a:r>
                  <a:rPr i="1" lang="es" sz="1300">
                    <a:solidFill>
                      <a:schemeClr val="dk2"/>
                    </a:solidFill>
                    <a:latin typeface="Figtree"/>
                    <a:ea typeface="Figtree"/>
                    <a:cs typeface="Figtree"/>
                    <a:sym typeface="Figtree"/>
                  </a:rPr>
                  <a:t>Anxious</a:t>
                </a:r>
                <a:endParaRPr i="1" sz="1300">
                  <a:solidFill>
                    <a:schemeClr val="dk2"/>
                  </a:solidFill>
                  <a:latin typeface="Figtree"/>
                  <a:ea typeface="Figtree"/>
                  <a:cs typeface="Figtree"/>
                  <a:sym typeface="Figtree"/>
                </a:endParaRPr>
              </a:p>
              <a:p>
                <a:pPr indent="0" lvl="0" marL="0" rtl="0" algn="l">
                  <a:lnSpc>
                    <a:spcPct val="100000"/>
                  </a:lnSpc>
                  <a:spcBef>
                    <a:spcPts val="0"/>
                  </a:spcBef>
                  <a:spcAft>
                    <a:spcPts val="0"/>
                  </a:spcAft>
                  <a:buNone/>
                </a:pPr>
                <a:r>
                  <a:t/>
                </a:r>
                <a:endParaRPr b="1" sz="1700">
                  <a:solidFill>
                    <a:srgbClr val="614ACA"/>
                  </a:solidFill>
                  <a:latin typeface="Figtree"/>
                  <a:ea typeface="Figtree"/>
                  <a:cs typeface="Figtree"/>
                  <a:sym typeface="Figtree"/>
                </a:endParaRPr>
              </a:p>
              <a:p>
                <a:pPr indent="0" lvl="0" marL="0" rtl="0" algn="l">
                  <a:lnSpc>
                    <a:spcPct val="100000"/>
                  </a:lnSpc>
                  <a:spcBef>
                    <a:spcPts val="0"/>
                  </a:spcBef>
                  <a:spcAft>
                    <a:spcPts val="0"/>
                  </a:spcAft>
                  <a:buNone/>
                </a:pPr>
                <a:r>
                  <a:rPr b="1" lang="es" sz="1700">
                    <a:solidFill>
                      <a:srgbClr val="614ACA"/>
                    </a:solidFill>
                    <a:latin typeface="Figtree"/>
                    <a:ea typeface="Figtree"/>
                    <a:cs typeface="Figtree"/>
                    <a:sym typeface="Figtree"/>
                  </a:rPr>
                  <a:t>No lineal</a:t>
                </a:r>
                <a:r>
                  <a:rPr lang="es" sz="1700">
                    <a:solidFill>
                      <a:schemeClr val="dk2"/>
                    </a:solidFill>
                    <a:latin typeface="Figtree"/>
                    <a:ea typeface="Figtree"/>
                    <a:cs typeface="Figtree"/>
                    <a:sym typeface="Figtree"/>
                  </a:rPr>
                  <a:t> - </a:t>
                </a:r>
                <a:r>
                  <a:rPr i="1" lang="es" sz="1300">
                    <a:solidFill>
                      <a:schemeClr val="dk2"/>
                    </a:solidFill>
                    <a:latin typeface="Figtree"/>
                    <a:ea typeface="Figtree"/>
                    <a:cs typeface="Figtree"/>
                    <a:sym typeface="Figtree"/>
                  </a:rPr>
                  <a:t>Non linear</a:t>
                </a:r>
                <a:endParaRPr i="1" sz="1300">
                  <a:solidFill>
                    <a:schemeClr val="dk2"/>
                  </a:solidFill>
                  <a:latin typeface="Figtree"/>
                  <a:ea typeface="Figtree"/>
                  <a:cs typeface="Figtree"/>
                  <a:sym typeface="Figtree"/>
                </a:endParaRPr>
              </a:p>
              <a:p>
                <a:pPr indent="0" lvl="0" marL="0" rtl="0" algn="l">
                  <a:lnSpc>
                    <a:spcPct val="100000"/>
                  </a:lnSpc>
                  <a:spcBef>
                    <a:spcPts val="0"/>
                  </a:spcBef>
                  <a:spcAft>
                    <a:spcPts val="0"/>
                  </a:spcAft>
                  <a:buNone/>
                </a:pPr>
                <a:r>
                  <a:t/>
                </a:r>
                <a:endParaRPr sz="1700">
                  <a:solidFill>
                    <a:schemeClr val="dk2"/>
                  </a:solidFill>
                  <a:latin typeface="Figtree"/>
                  <a:ea typeface="Figtree"/>
                  <a:cs typeface="Figtree"/>
                  <a:sym typeface="Figtree"/>
                </a:endParaRPr>
              </a:p>
              <a:p>
                <a:pPr indent="0" lvl="0" marL="0" rtl="0" algn="l">
                  <a:lnSpc>
                    <a:spcPct val="100000"/>
                  </a:lnSpc>
                  <a:spcBef>
                    <a:spcPts val="0"/>
                  </a:spcBef>
                  <a:spcAft>
                    <a:spcPts val="0"/>
                  </a:spcAft>
                  <a:buNone/>
                </a:pPr>
                <a:r>
                  <a:rPr b="1" lang="es" sz="1700">
                    <a:solidFill>
                      <a:srgbClr val="614ACA"/>
                    </a:solidFill>
                    <a:latin typeface="Figtree"/>
                    <a:ea typeface="Figtree"/>
                    <a:cs typeface="Figtree"/>
                    <a:sym typeface="Figtree"/>
                  </a:rPr>
                  <a:t>Incomprensible</a:t>
                </a:r>
                <a:r>
                  <a:rPr lang="es" sz="1700">
                    <a:solidFill>
                      <a:schemeClr val="dk2"/>
                    </a:solidFill>
                    <a:latin typeface="Figtree"/>
                    <a:ea typeface="Figtree"/>
                    <a:cs typeface="Figtree"/>
                    <a:sym typeface="Figtree"/>
                  </a:rPr>
                  <a:t> - </a:t>
                </a:r>
                <a:r>
                  <a:rPr i="1" lang="es" sz="1300">
                    <a:solidFill>
                      <a:schemeClr val="dk2"/>
                    </a:solidFill>
                    <a:latin typeface="Figtree"/>
                    <a:ea typeface="Figtree"/>
                    <a:cs typeface="Figtree"/>
                    <a:sym typeface="Figtree"/>
                  </a:rPr>
                  <a:t>Incomprehensible</a:t>
                </a:r>
                <a:endParaRPr sz="1700">
                  <a:solidFill>
                    <a:schemeClr val="dk2"/>
                  </a:solidFill>
                  <a:latin typeface="Figtree"/>
                  <a:ea typeface="Figtree"/>
                  <a:cs typeface="Figtree"/>
                  <a:sym typeface="Figtree"/>
                </a:endParaRPr>
              </a:p>
            </p:txBody>
          </p:sp>
          <p:pic>
            <p:nvPicPr>
              <p:cNvPr id="141" name="Google Shape;141;p17"/>
              <p:cNvPicPr preferRelativeResize="0"/>
              <p:nvPr/>
            </p:nvPicPr>
            <p:blipFill>
              <a:blip r:embed="rId8">
                <a:alphaModFix/>
              </a:blip>
              <a:stretch>
                <a:fillRect/>
              </a:stretch>
            </p:blipFill>
            <p:spPr>
              <a:xfrm>
                <a:off x="5798625" y="1414381"/>
                <a:ext cx="333425" cy="369033"/>
              </a:xfrm>
              <a:prstGeom prst="rect">
                <a:avLst/>
              </a:prstGeom>
              <a:noFill/>
              <a:ln>
                <a:noFill/>
              </a:ln>
            </p:spPr>
          </p:pic>
          <p:pic>
            <p:nvPicPr>
              <p:cNvPr id="142" name="Google Shape;142;p17"/>
              <p:cNvPicPr preferRelativeResize="0"/>
              <p:nvPr/>
            </p:nvPicPr>
            <p:blipFill>
              <a:blip r:embed="rId9">
                <a:alphaModFix/>
              </a:blip>
              <a:stretch>
                <a:fillRect/>
              </a:stretch>
            </p:blipFill>
            <p:spPr>
              <a:xfrm>
                <a:off x="5814610" y="916975"/>
                <a:ext cx="223821" cy="369025"/>
              </a:xfrm>
              <a:prstGeom prst="rect">
                <a:avLst/>
              </a:prstGeom>
              <a:noFill/>
              <a:ln>
                <a:noFill/>
              </a:ln>
            </p:spPr>
          </p:pic>
          <p:pic>
            <p:nvPicPr>
              <p:cNvPr id="143" name="Google Shape;143;p17"/>
              <p:cNvPicPr preferRelativeResize="0"/>
              <p:nvPr/>
            </p:nvPicPr>
            <p:blipFill>
              <a:blip r:embed="rId10">
                <a:alphaModFix/>
              </a:blip>
              <a:stretch>
                <a:fillRect/>
              </a:stretch>
            </p:blipFill>
            <p:spPr>
              <a:xfrm>
                <a:off x="5823212" y="1967783"/>
                <a:ext cx="271913" cy="268875"/>
              </a:xfrm>
              <a:prstGeom prst="rect">
                <a:avLst/>
              </a:prstGeom>
              <a:noFill/>
              <a:ln>
                <a:noFill/>
              </a:ln>
            </p:spPr>
          </p:pic>
          <p:pic>
            <p:nvPicPr>
              <p:cNvPr id="144" name="Google Shape;144;p17"/>
              <p:cNvPicPr preferRelativeResize="0"/>
              <p:nvPr/>
            </p:nvPicPr>
            <p:blipFill>
              <a:blip r:embed="rId11">
                <a:alphaModFix/>
              </a:blip>
              <a:stretch>
                <a:fillRect/>
              </a:stretch>
            </p:blipFill>
            <p:spPr>
              <a:xfrm>
                <a:off x="5777550" y="2512333"/>
                <a:ext cx="333425" cy="333425"/>
              </a:xfrm>
              <a:prstGeom prst="rect">
                <a:avLst/>
              </a:prstGeom>
              <a:noFill/>
              <a:ln>
                <a:noFill/>
              </a:ln>
            </p:spPr>
          </p:pic>
        </p:grpSp>
      </p:grpSp>
    </p:spTree>
  </p:cSld>
  <p:clrMapOvr>
    <a:masterClrMapping/>
  </p:clrMapOvr>
  <mc:AlternateContent>
    <mc:Choice Requires="p14">
      <p:transition spd="med">
        <p14:gallery dir="l"/>
      </p:transition>
    </mc:Choice>
    <mc:Fallback>
      <p:transition spd="med">
        <p:fade/>
      </p:transition>
    </mc:Fallback>
  </mc:AlternateContent>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afterEffect" presetClass="entr" presetID="2" presetSubtype="8">
                                  <p:stCondLst>
                                    <p:cond delay="0"/>
                                  </p:stCondLst>
                                  <p:childTnLst>
                                    <p:set>
                                      <p:cBhvr>
                                        <p:cTn dur="1" fill="hold">
                                          <p:stCondLst>
                                            <p:cond delay="0"/>
                                          </p:stCondLst>
                                        </p:cTn>
                                        <p:tgtEl>
                                          <p:spTgt spid="125"/>
                                        </p:tgtEl>
                                        <p:attrNameLst>
                                          <p:attrName>style.visibility</p:attrName>
                                        </p:attrNameLst>
                                      </p:cBhvr>
                                      <p:to>
                                        <p:strVal val="visible"/>
                                      </p:to>
                                    </p:set>
                                    <p:anim calcmode="lin" valueType="num">
                                      <p:cBhvr additive="base">
                                        <p:cTn dur="1000"/>
                                        <p:tgtEl>
                                          <p:spTgt spid="125"/>
                                        </p:tgtEl>
                                        <p:attrNameLst>
                                          <p:attrName>ppt_x</p:attrName>
                                        </p:attrNameLst>
                                      </p:cBhvr>
                                      <p:tavLst>
                                        <p:tav fmla="" tm="0">
                                          <p:val>
                                            <p:strVal val="#ppt_x-1"/>
                                          </p:val>
                                        </p:tav>
                                        <p:tav fmla="" tm="100000">
                                          <p:val>
                                            <p:strVal val="#ppt_x"/>
                                          </p:val>
                                        </p:tav>
                                      </p:tavLst>
                                    </p:anim>
                                  </p:childTnLst>
                                </p:cTn>
                              </p:par>
                            </p:childTnLst>
                          </p:cTn>
                        </p:par>
                        <p:par>
                          <p:cTn fill="hold">
                            <p:stCondLst>
                              <p:cond delay="1000"/>
                            </p:stCondLst>
                            <p:childTnLst>
                              <p:par>
                                <p:cTn fill="hold" nodeType="afterEffect" presetClass="entr" presetID="2" presetSubtype="2">
                                  <p:stCondLst>
                                    <p:cond delay="0"/>
                                  </p:stCondLst>
                                  <p:childTnLst>
                                    <p:set>
                                      <p:cBhvr>
                                        <p:cTn dur="1" fill="hold">
                                          <p:stCondLst>
                                            <p:cond delay="0"/>
                                          </p:stCondLst>
                                        </p:cTn>
                                        <p:tgtEl>
                                          <p:spTgt spid="135"/>
                                        </p:tgtEl>
                                        <p:attrNameLst>
                                          <p:attrName>style.visibility</p:attrName>
                                        </p:attrNameLst>
                                      </p:cBhvr>
                                      <p:to>
                                        <p:strVal val="visible"/>
                                      </p:to>
                                    </p:set>
                                    <p:anim calcmode="lin" valueType="num">
                                      <p:cBhvr additive="base">
                                        <p:cTn dur="1000"/>
                                        <p:tgtEl>
                                          <p:spTgt spid="135"/>
                                        </p:tgtEl>
                                        <p:attrNameLst>
                                          <p:attrName>ppt_x</p:attrName>
                                        </p:attrNameLst>
                                      </p:cBhvr>
                                      <p:tavLst>
                                        <p:tav fmla="" tm="0">
                                          <p:val>
                                            <p:strVal val="#ppt_x+1"/>
                                          </p:val>
                                        </p:tav>
                                        <p:tav fmla="" tm="100000">
                                          <p:val>
                                            <p:strVal val="#ppt_x"/>
                                          </p:val>
                                        </p:tav>
                                      </p:tavLst>
                                    </p:anim>
                                  </p:childTnLst>
                                </p:cTn>
                              </p:par>
                            </p:childTnLst>
                          </p:cTn>
                        </p:par>
                        <p:par>
                          <p:cTn fill="hold">
                            <p:stCondLst>
                              <p:cond delay="2000"/>
                            </p:stCondLst>
                            <p:childTnLst>
                              <p:par>
                                <p:cTn fill="hold" nodeType="afterEffect" presetClass="entr" presetID="2" presetSubtype="4">
                                  <p:stCondLst>
                                    <p:cond delay="0"/>
                                  </p:stCondLst>
                                  <p:childTnLst>
                                    <p:set>
                                      <p:cBhvr>
                                        <p:cTn dur="1" fill="hold">
                                          <p:stCondLst>
                                            <p:cond delay="0"/>
                                          </p:stCondLst>
                                        </p:cTn>
                                        <p:tgtEl>
                                          <p:spTgt spid="112"/>
                                        </p:tgtEl>
                                        <p:attrNameLst>
                                          <p:attrName>style.visibility</p:attrName>
                                        </p:attrNameLst>
                                      </p:cBhvr>
                                      <p:to>
                                        <p:strVal val="visible"/>
                                      </p:to>
                                    </p:set>
                                    <p:anim calcmode="lin" valueType="num">
                                      <p:cBhvr additive="base">
                                        <p:cTn dur="1000"/>
                                        <p:tgtEl>
                                          <p:spTgt spid="112"/>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48" name="Shape 148"/>
        <p:cNvGrpSpPr/>
        <p:nvPr/>
      </p:nvGrpSpPr>
      <p:grpSpPr>
        <a:xfrm>
          <a:off x="0" y="0"/>
          <a:ext cx="0" cy="0"/>
          <a:chOff x="0" y="0"/>
          <a:chExt cx="0" cy="0"/>
        </a:xfrm>
      </p:grpSpPr>
      <p:sp>
        <p:nvSpPr>
          <p:cNvPr id="149" name="Google Shape;149;p18"/>
          <p:cNvSpPr/>
          <p:nvPr/>
        </p:nvSpPr>
        <p:spPr>
          <a:xfrm>
            <a:off x="4568000" y="476224"/>
            <a:ext cx="3653400" cy="4047900"/>
          </a:xfrm>
          <a:prstGeom prst="roundRect">
            <a:avLst>
              <a:gd fmla="val 5323" name="adj"/>
            </a:avLst>
          </a:prstGeom>
          <a:solidFill>
            <a:schemeClr val="lt1"/>
          </a:solidFill>
          <a:ln>
            <a:noFill/>
          </a:ln>
          <a:effectLst>
            <a:outerShdw blurRad="242888" rotWithShape="0" algn="bl" dir="5460000" dist="134054">
              <a:schemeClr val="dk2">
                <a:alpha val="20000"/>
              </a:schemeClr>
            </a:outerShdw>
          </a:effectLst>
        </p:spPr>
        <p:txBody>
          <a:bodyPr anchorCtr="0" anchor="ctr" bIns="107225" lIns="107225" spcFirstLastPara="1" rIns="107225" wrap="square" tIns="107225">
            <a:noAutofit/>
          </a:bodyPr>
          <a:lstStyle/>
          <a:p>
            <a:pPr indent="0" lvl="0" marL="0" rtl="0" algn="ctr">
              <a:spcBef>
                <a:spcPts val="0"/>
              </a:spcBef>
              <a:spcAft>
                <a:spcPts val="0"/>
              </a:spcAft>
              <a:buNone/>
            </a:pPr>
            <a:r>
              <a:t/>
            </a:r>
            <a:endParaRPr sz="1641">
              <a:latin typeface="Figtree"/>
              <a:ea typeface="Figtree"/>
              <a:cs typeface="Figtree"/>
              <a:sym typeface="Figtree"/>
            </a:endParaRPr>
          </a:p>
        </p:txBody>
      </p:sp>
      <p:sp>
        <p:nvSpPr>
          <p:cNvPr id="150" name="Google Shape;150;p18"/>
          <p:cNvSpPr/>
          <p:nvPr/>
        </p:nvSpPr>
        <p:spPr>
          <a:xfrm>
            <a:off x="501325" y="1090350"/>
            <a:ext cx="3954300" cy="1881600"/>
          </a:xfrm>
          <a:prstGeom prst="roundRect">
            <a:avLst>
              <a:gd fmla="val 7253" name="adj"/>
            </a:avLst>
          </a:prstGeom>
          <a:solidFill>
            <a:schemeClr val="lt1"/>
          </a:solidFill>
          <a:ln>
            <a:noFill/>
          </a:ln>
          <a:effectLst>
            <a:outerShdw blurRad="242888" rotWithShape="0" algn="bl" dir="5460000" dist="134054">
              <a:schemeClr val="dk2">
                <a:alpha val="20000"/>
              </a:schemeClr>
            </a:outerShdw>
          </a:effectLst>
        </p:spPr>
        <p:txBody>
          <a:bodyPr anchorCtr="0" anchor="ctr" bIns="107225" lIns="107225" spcFirstLastPara="1" rIns="107225" wrap="square" tIns="107225">
            <a:noAutofit/>
          </a:bodyPr>
          <a:lstStyle/>
          <a:p>
            <a:pPr indent="0" lvl="0" marL="0" rtl="0" algn="ctr">
              <a:spcBef>
                <a:spcPts val="0"/>
              </a:spcBef>
              <a:spcAft>
                <a:spcPts val="0"/>
              </a:spcAft>
              <a:buNone/>
            </a:pPr>
            <a:r>
              <a:t/>
            </a:r>
            <a:endParaRPr sz="1641">
              <a:latin typeface="Figtree"/>
              <a:ea typeface="Figtree"/>
              <a:cs typeface="Figtree"/>
              <a:sym typeface="Figtree"/>
            </a:endParaRPr>
          </a:p>
        </p:txBody>
      </p:sp>
      <p:sp>
        <p:nvSpPr>
          <p:cNvPr id="151" name="Google Shape;151;p18"/>
          <p:cNvSpPr/>
          <p:nvPr/>
        </p:nvSpPr>
        <p:spPr>
          <a:xfrm>
            <a:off x="501325" y="3087850"/>
            <a:ext cx="3954300" cy="1436400"/>
          </a:xfrm>
          <a:prstGeom prst="roundRect">
            <a:avLst>
              <a:gd fmla="val 7253" name="adj"/>
            </a:avLst>
          </a:prstGeom>
          <a:solidFill>
            <a:schemeClr val="lt1"/>
          </a:solidFill>
          <a:ln>
            <a:noFill/>
          </a:ln>
          <a:effectLst>
            <a:outerShdw blurRad="242888" rotWithShape="0" algn="bl" dir="5460000" dist="134054">
              <a:schemeClr val="dk2">
                <a:alpha val="20000"/>
              </a:schemeClr>
            </a:outerShdw>
          </a:effectLst>
        </p:spPr>
        <p:txBody>
          <a:bodyPr anchorCtr="0" anchor="ctr" bIns="107225" lIns="107225" spcFirstLastPara="1" rIns="107225" wrap="square" tIns="107225">
            <a:noAutofit/>
          </a:bodyPr>
          <a:lstStyle/>
          <a:p>
            <a:pPr indent="0" lvl="0" marL="0" rtl="0" algn="ctr">
              <a:spcBef>
                <a:spcPts val="0"/>
              </a:spcBef>
              <a:spcAft>
                <a:spcPts val="0"/>
              </a:spcAft>
              <a:buNone/>
            </a:pPr>
            <a:r>
              <a:t/>
            </a:r>
            <a:endParaRPr sz="1641">
              <a:latin typeface="Figtree"/>
              <a:ea typeface="Figtree"/>
              <a:cs typeface="Figtree"/>
              <a:sym typeface="Figtree"/>
            </a:endParaRPr>
          </a:p>
        </p:txBody>
      </p:sp>
      <p:sp>
        <p:nvSpPr>
          <p:cNvPr id="152" name="Google Shape;152;p18"/>
          <p:cNvSpPr txBox="1"/>
          <p:nvPr>
            <p:ph idx="1" type="body"/>
          </p:nvPr>
        </p:nvSpPr>
        <p:spPr>
          <a:xfrm>
            <a:off x="4809224" y="558955"/>
            <a:ext cx="3095700" cy="68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b="1" lang="es" sz="1500">
                <a:solidFill>
                  <a:schemeClr val="dk1"/>
                </a:solidFill>
                <a:latin typeface="Figtree"/>
                <a:ea typeface="Figtree"/>
                <a:cs typeface="Figtree"/>
                <a:sym typeface="Figtree"/>
              </a:rPr>
              <a:t>Razones por las que las personas dejan su empleo (Gallup, 2024)</a:t>
            </a:r>
            <a:endParaRPr sz="1500">
              <a:solidFill>
                <a:schemeClr val="dk1"/>
              </a:solidFill>
              <a:latin typeface="Figtree"/>
              <a:ea typeface="Figtree"/>
              <a:cs typeface="Figtree"/>
              <a:sym typeface="Figtree"/>
            </a:endParaRPr>
          </a:p>
        </p:txBody>
      </p:sp>
      <p:sp>
        <p:nvSpPr>
          <p:cNvPr id="153" name="Google Shape;153;p18"/>
          <p:cNvSpPr txBox="1"/>
          <p:nvPr>
            <p:ph type="title"/>
          </p:nvPr>
        </p:nvSpPr>
        <p:spPr>
          <a:xfrm>
            <a:off x="1727853" y="413501"/>
            <a:ext cx="1659300" cy="5250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SzPts val="990"/>
              <a:buNone/>
            </a:pPr>
            <a:r>
              <a:rPr b="1" lang="es">
                <a:solidFill>
                  <a:srgbClr val="000000"/>
                </a:solidFill>
                <a:latin typeface="Figtree"/>
                <a:ea typeface="Figtree"/>
                <a:cs typeface="Figtree"/>
                <a:sym typeface="Figtree"/>
              </a:rPr>
              <a:t>Retenci</a:t>
            </a:r>
            <a:r>
              <a:rPr b="1" lang="es">
                <a:solidFill>
                  <a:srgbClr val="000000"/>
                </a:solidFill>
                <a:latin typeface="Figtree"/>
                <a:ea typeface="Figtree"/>
                <a:cs typeface="Figtree"/>
                <a:sym typeface="Figtree"/>
              </a:rPr>
              <a:t>ón</a:t>
            </a:r>
            <a:endParaRPr b="1">
              <a:solidFill>
                <a:srgbClr val="000000"/>
              </a:solidFill>
              <a:latin typeface="Figtree"/>
              <a:ea typeface="Figtree"/>
              <a:cs typeface="Figtree"/>
              <a:sym typeface="Figtree"/>
            </a:endParaRPr>
          </a:p>
        </p:txBody>
      </p:sp>
      <p:sp>
        <p:nvSpPr>
          <p:cNvPr id="154" name="Google Shape;154;p18"/>
          <p:cNvSpPr txBox="1"/>
          <p:nvPr/>
        </p:nvSpPr>
        <p:spPr>
          <a:xfrm>
            <a:off x="2225447" y="3376751"/>
            <a:ext cx="2103900" cy="8586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200"/>
              </a:spcAft>
              <a:buNone/>
            </a:pPr>
            <a:r>
              <a:rPr lang="es">
                <a:latin typeface="Figtree"/>
                <a:ea typeface="Figtree"/>
                <a:cs typeface="Figtree"/>
                <a:sym typeface="Figtree"/>
              </a:rPr>
              <a:t>P</a:t>
            </a:r>
            <a:r>
              <a:rPr lang="es">
                <a:latin typeface="Figtree"/>
                <a:ea typeface="Figtree"/>
                <a:cs typeface="Figtree"/>
                <a:sym typeface="Figtree"/>
              </a:rPr>
              <a:t>oblación con empleo que descarta renunciar. (Pandapé)</a:t>
            </a:r>
            <a:endParaRPr>
              <a:latin typeface="Figtree"/>
              <a:ea typeface="Figtree"/>
              <a:cs typeface="Figtree"/>
              <a:sym typeface="Figtree"/>
            </a:endParaRPr>
          </a:p>
        </p:txBody>
      </p:sp>
      <p:sp>
        <p:nvSpPr>
          <p:cNvPr id="155" name="Google Shape;155;p18"/>
          <p:cNvSpPr txBox="1"/>
          <p:nvPr/>
        </p:nvSpPr>
        <p:spPr>
          <a:xfrm>
            <a:off x="5505892" y="1292789"/>
            <a:ext cx="2477400" cy="29937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200"/>
              </a:spcAft>
              <a:buClr>
                <a:schemeClr val="dk1"/>
              </a:buClr>
              <a:buSzPts val="1100"/>
              <a:buFont typeface="Arial"/>
              <a:buNone/>
            </a:pPr>
            <a:r>
              <a:rPr lang="es" sz="1500">
                <a:latin typeface="Figtree"/>
                <a:ea typeface="Figtree"/>
                <a:cs typeface="Figtree"/>
                <a:sym typeface="Figtree"/>
              </a:rPr>
              <a:t>Cultura laboral</a:t>
            </a:r>
            <a:br>
              <a:rPr lang="es" sz="1500">
                <a:latin typeface="Figtree"/>
                <a:ea typeface="Figtree"/>
                <a:cs typeface="Figtree"/>
                <a:sym typeface="Figtree"/>
              </a:rPr>
            </a:br>
            <a:br>
              <a:rPr lang="es" sz="1500">
                <a:latin typeface="Figtree"/>
                <a:ea typeface="Figtree"/>
                <a:cs typeface="Figtree"/>
                <a:sym typeface="Figtree"/>
              </a:rPr>
            </a:br>
            <a:r>
              <a:rPr lang="es" sz="1500">
                <a:latin typeface="Figtree"/>
                <a:ea typeface="Figtree"/>
                <a:cs typeface="Figtree"/>
                <a:sym typeface="Figtree"/>
              </a:rPr>
              <a:t>Balance entre vida personal y laboral</a:t>
            </a:r>
            <a:br>
              <a:rPr lang="es" sz="1500">
                <a:latin typeface="Figtree"/>
                <a:ea typeface="Figtree"/>
                <a:cs typeface="Figtree"/>
                <a:sym typeface="Figtree"/>
              </a:rPr>
            </a:br>
            <a:br>
              <a:rPr lang="es" sz="1500">
                <a:latin typeface="Figtree"/>
                <a:ea typeface="Figtree"/>
                <a:cs typeface="Figtree"/>
                <a:sym typeface="Figtree"/>
              </a:rPr>
            </a:br>
            <a:r>
              <a:rPr lang="es" sz="1500">
                <a:latin typeface="Figtree"/>
                <a:ea typeface="Figtree"/>
                <a:cs typeface="Figtree"/>
                <a:sym typeface="Figtree"/>
              </a:rPr>
              <a:t>Remuneración económica y beneficios</a:t>
            </a:r>
            <a:br>
              <a:rPr lang="es" sz="1500">
                <a:latin typeface="Figtree"/>
                <a:ea typeface="Figtree"/>
                <a:cs typeface="Figtree"/>
                <a:sym typeface="Figtree"/>
              </a:rPr>
            </a:br>
            <a:br>
              <a:rPr lang="es" sz="1500">
                <a:latin typeface="Figtree"/>
                <a:ea typeface="Figtree"/>
                <a:cs typeface="Figtree"/>
                <a:sym typeface="Figtree"/>
              </a:rPr>
            </a:br>
            <a:r>
              <a:rPr lang="es" sz="1500">
                <a:latin typeface="Figtree"/>
                <a:ea typeface="Figtree"/>
                <a:cs typeface="Figtree"/>
                <a:sym typeface="Figtree"/>
              </a:rPr>
              <a:t>Liderazgo</a:t>
            </a:r>
            <a:br>
              <a:rPr lang="es" sz="1500">
                <a:latin typeface="Figtree"/>
                <a:ea typeface="Figtree"/>
                <a:cs typeface="Figtree"/>
                <a:sym typeface="Figtree"/>
              </a:rPr>
            </a:br>
            <a:br>
              <a:rPr lang="es" sz="1500">
                <a:latin typeface="Figtree"/>
                <a:ea typeface="Figtree"/>
                <a:cs typeface="Figtree"/>
                <a:sym typeface="Figtree"/>
              </a:rPr>
            </a:br>
            <a:r>
              <a:rPr lang="es" sz="1500">
                <a:latin typeface="Figtree"/>
                <a:ea typeface="Figtree"/>
                <a:cs typeface="Figtree"/>
                <a:sym typeface="Figtree"/>
              </a:rPr>
              <a:t>Otras razones</a:t>
            </a:r>
            <a:endParaRPr sz="1800"/>
          </a:p>
        </p:txBody>
      </p:sp>
      <p:sp>
        <p:nvSpPr>
          <p:cNvPr id="156" name="Google Shape;156;p18"/>
          <p:cNvSpPr txBox="1"/>
          <p:nvPr/>
        </p:nvSpPr>
        <p:spPr>
          <a:xfrm>
            <a:off x="724339" y="1567939"/>
            <a:ext cx="1494000" cy="8586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1200"/>
              </a:spcAft>
              <a:buNone/>
            </a:pPr>
            <a:r>
              <a:rPr lang="es" sz="5000">
                <a:solidFill>
                  <a:srgbClr val="614ACA"/>
                </a:solidFill>
                <a:latin typeface="Figtree Black"/>
                <a:ea typeface="Figtree Black"/>
                <a:cs typeface="Figtree Black"/>
                <a:sym typeface="Figtree Black"/>
              </a:rPr>
              <a:t>74% </a:t>
            </a:r>
            <a:endParaRPr sz="5000">
              <a:solidFill>
                <a:srgbClr val="614ACA"/>
              </a:solidFill>
              <a:latin typeface="Figtree Black"/>
              <a:ea typeface="Figtree Black"/>
              <a:cs typeface="Figtree Black"/>
              <a:sym typeface="Figtree Black"/>
            </a:endParaRPr>
          </a:p>
        </p:txBody>
      </p:sp>
      <p:sp>
        <p:nvSpPr>
          <p:cNvPr id="157" name="Google Shape;157;p18"/>
          <p:cNvSpPr txBox="1"/>
          <p:nvPr/>
        </p:nvSpPr>
        <p:spPr>
          <a:xfrm>
            <a:off x="838441" y="3316357"/>
            <a:ext cx="1165500" cy="9543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1200"/>
              </a:spcAft>
              <a:buNone/>
            </a:pPr>
            <a:r>
              <a:rPr lang="es" sz="5000">
                <a:solidFill>
                  <a:srgbClr val="614ACA"/>
                </a:solidFill>
                <a:latin typeface="Figtree Black"/>
                <a:ea typeface="Figtree Black"/>
                <a:cs typeface="Figtree Black"/>
                <a:sym typeface="Figtree Black"/>
              </a:rPr>
              <a:t>8</a:t>
            </a:r>
            <a:r>
              <a:rPr lang="es" sz="5000">
                <a:solidFill>
                  <a:srgbClr val="614ACA"/>
                </a:solidFill>
                <a:latin typeface="Figtree Black"/>
                <a:ea typeface="Figtree Black"/>
                <a:cs typeface="Figtree Black"/>
                <a:sym typeface="Figtree Black"/>
              </a:rPr>
              <a:t>% </a:t>
            </a:r>
            <a:endParaRPr sz="5000">
              <a:solidFill>
                <a:srgbClr val="614ACA"/>
              </a:solidFill>
              <a:latin typeface="Figtree Black"/>
              <a:ea typeface="Figtree Black"/>
              <a:cs typeface="Figtree Black"/>
              <a:sym typeface="Figtree Black"/>
            </a:endParaRPr>
          </a:p>
        </p:txBody>
      </p:sp>
      <p:sp>
        <p:nvSpPr>
          <p:cNvPr id="158" name="Google Shape;158;p18"/>
          <p:cNvSpPr txBox="1"/>
          <p:nvPr/>
        </p:nvSpPr>
        <p:spPr>
          <a:xfrm>
            <a:off x="2243416" y="1215000"/>
            <a:ext cx="1917600" cy="16323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200"/>
              </a:spcAft>
              <a:buNone/>
            </a:pPr>
            <a:r>
              <a:rPr lang="es">
                <a:latin typeface="Figtree"/>
                <a:ea typeface="Figtree"/>
                <a:cs typeface="Figtree"/>
                <a:sym typeface="Figtree"/>
              </a:rPr>
              <a:t>D</a:t>
            </a:r>
            <a:r>
              <a:rPr lang="es">
                <a:latin typeface="Figtree"/>
                <a:ea typeface="Figtree"/>
                <a:cs typeface="Figtree"/>
                <a:sym typeface="Figtree"/>
              </a:rPr>
              <a:t>e los colaboradores considerarían dejar su trabajo </a:t>
            </a:r>
            <a:r>
              <a:rPr b="1" lang="es">
                <a:latin typeface="Figtree"/>
                <a:ea typeface="Figtree"/>
                <a:cs typeface="Figtree"/>
                <a:sym typeface="Figtree"/>
              </a:rPr>
              <a:t>si no hay oportunidades de crecimiento. </a:t>
            </a:r>
            <a:r>
              <a:rPr lang="es">
                <a:latin typeface="Figtree"/>
                <a:ea typeface="Figtree"/>
                <a:cs typeface="Figtree"/>
                <a:sym typeface="Figtree"/>
              </a:rPr>
              <a:t>(Foro Económico Mundial)</a:t>
            </a:r>
            <a:endParaRPr>
              <a:latin typeface="Figtree"/>
              <a:ea typeface="Figtree"/>
              <a:cs typeface="Figtree"/>
              <a:sym typeface="Figtree"/>
            </a:endParaRPr>
          </a:p>
        </p:txBody>
      </p:sp>
      <p:grpSp>
        <p:nvGrpSpPr>
          <p:cNvPr id="159" name="Google Shape;159;p18"/>
          <p:cNvGrpSpPr/>
          <p:nvPr/>
        </p:nvGrpSpPr>
        <p:grpSpPr>
          <a:xfrm>
            <a:off x="4809224" y="1292789"/>
            <a:ext cx="3095700" cy="3081300"/>
            <a:chOff x="4809224" y="1292789"/>
            <a:chExt cx="3095700" cy="3081300"/>
          </a:xfrm>
        </p:grpSpPr>
        <p:cxnSp>
          <p:nvCxnSpPr>
            <p:cNvPr id="160" name="Google Shape;160;p18"/>
            <p:cNvCxnSpPr/>
            <p:nvPr/>
          </p:nvCxnSpPr>
          <p:spPr>
            <a:xfrm>
              <a:off x="4809224" y="1789114"/>
              <a:ext cx="3095700" cy="0"/>
            </a:xfrm>
            <a:prstGeom prst="straightConnector1">
              <a:avLst/>
            </a:prstGeom>
            <a:noFill/>
            <a:ln cap="flat" cmpd="sng" w="9525">
              <a:solidFill>
                <a:schemeClr val="dk2"/>
              </a:solidFill>
              <a:prstDash val="solid"/>
              <a:round/>
              <a:headEnd len="med" w="med" type="none"/>
              <a:tailEnd len="med" w="med" type="none"/>
            </a:ln>
          </p:spPr>
        </p:cxnSp>
        <p:cxnSp>
          <p:nvCxnSpPr>
            <p:cNvPr id="161" name="Google Shape;161;p18"/>
            <p:cNvCxnSpPr/>
            <p:nvPr/>
          </p:nvCxnSpPr>
          <p:spPr>
            <a:xfrm>
              <a:off x="4809224" y="2534140"/>
              <a:ext cx="3095700" cy="0"/>
            </a:xfrm>
            <a:prstGeom prst="straightConnector1">
              <a:avLst/>
            </a:prstGeom>
            <a:noFill/>
            <a:ln cap="flat" cmpd="sng" w="9525">
              <a:solidFill>
                <a:schemeClr val="dk2"/>
              </a:solidFill>
              <a:prstDash val="solid"/>
              <a:round/>
              <a:headEnd len="med" w="med" type="none"/>
              <a:tailEnd len="med" w="med" type="none"/>
            </a:ln>
          </p:spPr>
        </p:cxnSp>
        <p:cxnSp>
          <p:nvCxnSpPr>
            <p:cNvPr id="162" name="Google Shape;162;p18"/>
            <p:cNvCxnSpPr/>
            <p:nvPr/>
          </p:nvCxnSpPr>
          <p:spPr>
            <a:xfrm>
              <a:off x="4809224" y="3344747"/>
              <a:ext cx="3095700" cy="0"/>
            </a:xfrm>
            <a:prstGeom prst="straightConnector1">
              <a:avLst/>
            </a:prstGeom>
            <a:noFill/>
            <a:ln cap="flat" cmpd="sng" w="9525">
              <a:solidFill>
                <a:schemeClr val="dk2"/>
              </a:solidFill>
              <a:prstDash val="solid"/>
              <a:round/>
              <a:headEnd len="med" w="med" type="none"/>
              <a:tailEnd len="med" w="med" type="none"/>
            </a:ln>
          </p:spPr>
        </p:cxnSp>
        <p:cxnSp>
          <p:nvCxnSpPr>
            <p:cNvPr id="163" name="Google Shape;163;p18"/>
            <p:cNvCxnSpPr/>
            <p:nvPr/>
          </p:nvCxnSpPr>
          <p:spPr>
            <a:xfrm>
              <a:off x="4809224" y="3875659"/>
              <a:ext cx="3095700" cy="0"/>
            </a:xfrm>
            <a:prstGeom prst="straightConnector1">
              <a:avLst/>
            </a:prstGeom>
            <a:noFill/>
            <a:ln cap="flat" cmpd="sng" w="9525">
              <a:solidFill>
                <a:schemeClr val="dk2"/>
              </a:solidFill>
              <a:prstDash val="solid"/>
              <a:round/>
              <a:headEnd len="med" w="med" type="none"/>
              <a:tailEnd len="med" w="med" type="none"/>
            </a:ln>
          </p:spPr>
        </p:cxnSp>
        <p:sp>
          <p:nvSpPr>
            <p:cNvPr id="164" name="Google Shape;164;p18"/>
            <p:cNvSpPr txBox="1"/>
            <p:nvPr/>
          </p:nvSpPr>
          <p:spPr>
            <a:xfrm>
              <a:off x="4834291" y="1292789"/>
              <a:ext cx="709200" cy="3081300"/>
            </a:xfrm>
            <a:prstGeom prst="rect">
              <a:avLst/>
            </a:prstGeom>
            <a:noFill/>
            <a:ln>
              <a:noFill/>
            </a:ln>
          </p:spPr>
          <p:txBody>
            <a:bodyPr anchorCtr="0" anchor="t" bIns="91425" lIns="91425" spcFirstLastPara="1" rIns="91425" wrap="square" tIns="91425">
              <a:noAutofit/>
            </a:bodyPr>
            <a:lstStyle/>
            <a:p>
              <a:pPr indent="0" lvl="0" marL="0" rtl="0" algn="l">
                <a:lnSpc>
                  <a:spcPct val="160000"/>
                </a:lnSpc>
                <a:spcBef>
                  <a:spcPts val="0"/>
                </a:spcBef>
                <a:spcAft>
                  <a:spcPts val="0"/>
                </a:spcAft>
                <a:buNone/>
              </a:pPr>
              <a:r>
                <a:rPr b="1" lang="es" sz="2000">
                  <a:solidFill>
                    <a:srgbClr val="FF004F"/>
                  </a:solidFill>
                  <a:latin typeface="Figtree"/>
                  <a:ea typeface="Figtree"/>
                  <a:cs typeface="Figtree"/>
                  <a:sym typeface="Figtree"/>
                </a:rPr>
                <a:t>37%</a:t>
              </a:r>
              <a:r>
                <a:rPr lang="es" sz="1500">
                  <a:solidFill>
                    <a:schemeClr val="dk2"/>
                  </a:solidFill>
                  <a:latin typeface="Figtree"/>
                  <a:ea typeface="Figtree"/>
                  <a:cs typeface="Figtree"/>
                  <a:sym typeface="Figtree"/>
                </a:rPr>
                <a:t> </a:t>
              </a:r>
              <a:endParaRPr sz="1500">
                <a:solidFill>
                  <a:schemeClr val="dk2"/>
                </a:solidFill>
                <a:latin typeface="Figtree"/>
                <a:ea typeface="Figtree"/>
                <a:cs typeface="Figtree"/>
                <a:sym typeface="Figtree"/>
              </a:endParaRPr>
            </a:p>
            <a:p>
              <a:pPr indent="0" lvl="0" marL="0" rtl="0" algn="l">
                <a:lnSpc>
                  <a:spcPct val="180000"/>
                </a:lnSpc>
                <a:spcBef>
                  <a:spcPts val="1200"/>
                </a:spcBef>
                <a:spcAft>
                  <a:spcPts val="0"/>
                </a:spcAft>
                <a:buNone/>
              </a:pPr>
              <a:r>
                <a:rPr b="1" lang="es" sz="2000">
                  <a:solidFill>
                    <a:srgbClr val="FF004F"/>
                  </a:solidFill>
                  <a:latin typeface="Figtree"/>
                  <a:ea typeface="Figtree"/>
                  <a:cs typeface="Figtree"/>
                  <a:sym typeface="Figtree"/>
                </a:rPr>
                <a:t>31%</a:t>
              </a:r>
              <a:endParaRPr b="1" sz="2000">
                <a:solidFill>
                  <a:srgbClr val="FF004F"/>
                </a:solidFill>
                <a:latin typeface="Figtree"/>
                <a:ea typeface="Figtree"/>
                <a:cs typeface="Figtree"/>
                <a:sym typeface="Figtree"/>
              </a:endParaRPr>
            </a:p>
            <a:p>
              <a:pPr indent="0" lvl="0" marL="0" rtl="0" algn="l">
                <a:lnSpc>
                  <a:spcPct val="180000"/>
                </a:lnSpc>
                <a:spcBef>
                  <a:spcPts val="1200"/>
                </a:spcBef>
                <a:spcAft>
                  <a:spcPts val="0"/>
                </a:spcAft>
                <a:buNone/>
              </a:pPr>
              <a:r>
                <a:rPr b="1" lang="es" sz="2000">
                  <a:solidFill>
                    <a:srgbClr val="FF004F"/>
                  </a:solidFill>
                  <a:latin typeface="Figtree"/>
                  <a:ea typeface="Figtree"/>
                  <a:cs typeface="Figtree"/>
                  <a:sym typeface="Figtree"/>
                </a:rPr>
                <a:t>16% </a:t>
              </a:r>
              <a:endParaRPr sz="1500">
                <a:solidFill>
                  <a:schemeClr val="dk2"/>
                </a:solidFill>
                <a:latin typeface="Figtree"/>
                <a:ea typeface="Figtree"/>
                <a:cs typeface="Figtree"/>
                <a:sym typeface="Figtree"/>
              </a:endParaRPr>
            </a:p>
            <a:p>
              <a:pPr indent="0" lvl="0" marL="0" rtl="0" algn="l">
                <a:lnSpc>
                  <a:spcPct val="150000"/>
                </a:lnSpc>
                <a:spcBef>
                  <a:spcPts val="1200"/>
                </a:spcBef>
                <a:spcAft>
                  <a:spcPts val="0"/>
                </a:spcAft>
                <a:buNone/>
              </a:pPr>
              <a:r>
                <a:rPr b="1" lang="es" sz="2000">
                  <a:solidFill>
                    <a:srgbClr val="FF004F"/>
                  </a:solidFill>
                  <a:latin typeface="Figtree"/>
                  <a:ea typeface="Figtree"/>
                  <a:cs typeface="Figtree"/>
                  <a:sym typeface="Figtree"/>
                </a:rPr>
                <a:t>9% </a:t>
              </a:r>
              <a:endParaRPr sz="1500">
                <a:solidFill>
                  <a:schemeClr val="dk2"/>
                </a:solidFill>
                <a:latin typeface="Figtree"/>
                <a:ea typeface="Figtree"/>
                <a:cs typeface="Figtree"/>
                <a:sym typeface="Figtree"/>
              </a:endParaRPr>
            </a:p>
            <a:p>
              <a:pPr indent="0" lvl="0" marL="0" rtl="0" algn="l">
                <a:lnSpc>
                  <a:spcPct val="150000"/>
                </a:lnSpc>
                <a:spcBef>
                  <a:spcPts val="1200"/>
                </a:spcBef>
                <a:spcAft>
                  <a:spcPts val="1200"/>
                </a:spcAft>
                <a:buNone/>
              </a:pPr>
              <a:r>
                <a:rPr b="1" lang="es" sz="2000">
                  <a:solidFill>
                    <a:srgbClr val="FF004F"/>
                  </a:solidFill>
                  <a:latin typeface="Figtree"/>
                  <a:ea typeface="Figtree"/>
                  <a:cs typeface="Figtree"/>
                  <a:sym typeface="Figtree"/>
                </a:rPr>
                <a:t>7%</a:t>
              </a:r>
              <a:endParaRPr sz="1800">
                <a:solidFill>
                  <a:schemeClr val="dk2"/>
                </a:solidFill>
              </a:endParaRPr>
            </a:p>
          </p:txBody>
        </p:sp>
      </p:grpSp>
      <p:cxnSp>
        <p:nvCxnSpPr>
          <p:cNvPr id="165" name="Google Shape;165;p18"/>
          <p:cNvCxnSpPr/>
          <p:nvPr/>
        </p:nvCxnSpPr>
        <p:spPr>
          <a:xfrm>
            <a:off x="1002624" y="683663"/>
            <a:ext cx="589200" cy="0"/>
          </a:xfrm>
          <a:prstGeom prst="straightConnector1">
            <a:avLst/>
          </a:prstGeom>
          <a:noFill/>
          <a:ln cap="flat" cmpd="sng" w="19050">
            <a:solidFill>
              <a:srgbClr val="434343"/>
            </a:solidFill>
            <a:prstDash val="solid"/>
            <a:round/>
            <a:headEnd len="med" w="med" type="none"/>
            <a:tailEnd len="med" w="med" type="triangle"/>
          </a:ln>
        </p:spPr>
      </p:cxnSp>
    </p:spTree>
  </p:cSld>
  <p:clrMapOvr>
    <a:masterClrMapping/>
  </p:clrMapOvr>
  <mc:AlternateContent>
    <mc:Choice Requires="p14">
      <p:transition spd="med">
        <p14:prism dir="l"/>
      </p:transition>
    </mc:Choice>
    <mc:Fallback>
      <p:transition spd="med">
        <p:fade/>
      </p:transition>
    </mc:Fallback>
  </mc:AlternateContent>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afterEffect" presetClass="entr" presetID="2" presetSubtype="8">
                                  <p:stCondLst>
                                    <p:cond delay="0"/>
                                  </p:stCondLst>
                                  <p:childTnLst>
                                    <p:set>
                                      <p:cBhvr>
                                        <p:cTn dur="1" fill="hold">
                                          <p:stCondLst>
                                            <p:cond delay="0"/>
                                          </p:stCondLst>
                                        </p:cTn>
                                        <p:tgtEl>
                                          <p:spTgt spid="153"/>
                                        </p:tgtEl>
                                        <p:attrNameLst>
                                          <p:attrName>style.visibility</p:attrName>
                                        </p:attrNameLst>
                                      </p:cBhvr>
                                      <p:to>
                                        <p:strVal val="visible"/>
                                      </p:to>
                                    </p:set>
                                    <p:anim calcmode="lin" valueType="num">
                                      <p:cBhvr additive="base">
                                        <p:cTn dur="1000"/>
                                        <p:tgtEl>
                                          <p:spTgt spid="153"/>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8">
                                  <p:stCondLst>
                                    <p:cond delay="0"/>
                                  </p:stCondLst>
                                  <p:childTnLst>
                                    <p:set>
                                      <p:cBhvr>
                                        <p:cTn dur="1" fill="hold">
                                          <p:stCondLst>
                                            <p:cond delay="0"/>
                                          </p:stCondLst>
                                        </p:cTn>
                                        <p:tgtEl>
                                          <p:spTgt spid="165"/>
                                        </p:tgtEl>
                                        <p:attrNameLst>
                                          <p:attrName>style.visibility</p:attrName>
                                        </p:attrNameLst>
                                      </p:cBhvr>
                                      <p:to>
                                        <p:strVal val="visible"/>
                                      </p:to>
                                    </p:set>
                                    <p:anim calcmode="lin" valueType="num">
                                      <p:cBhvr additive="base">
                                        <p:cTn dur="1000"/>
                                        <p:tgtEl>
                                          <p:spTgt spid="165"/>
                                        </p:tgtEl>
                                        <p:attrNameLst>
                                          <p:attrName>ppt_x</p:attrName>
                                        </p:attrNameLst>
                                      </p:cBhvr>
                                      <p:tavLst>
                                        <p:tav fmla="" tm="0">
                                          <p:val>
                                            <p:strVal val="#ppt_x-1"/>
                                          </p:val>
                                        </p:tav>
                                        <p:tav fmla="" tm="100000">
                                          <p:val>
                                            <p:strVal val="#ppt_x"/>
                                          </p:val>
                                        </p:tav>
                                      </p:tavLst>
                                    </p:anim>
                                  </p:childTnLst>
                                </p:cTn>
                              </p:par>
                            </p:childTnLst>
                          </p:cTn>
                        </p:par>
                        <p:par>
                          <p:cTn fill="hold">
                            <p:stCondLst>
                              <p:cond delay="1000"/>
                            </p:stCondLst>
                            <p:childTnLst>
                              <p:par>
                                <p:cTn fill="hold" nodeType="afterEffect" presetClass="entr" presetID="2" presetSubtype="2">
                                  <p:stCondLst>
                                    <p:cond delay="0"/>
                                  </p:stCondLst>
                                  <p:childTnLst>
                                    <p:set>
                                      <p:cBhvr>
                                        <p:cTn dur="1" fill="hold">
                                          <p:stCondLst>
                                            <p:cond delay="0"/>
                                          </p:stCondLst>
                                        </p:cTn>
                                        <p:tgtEl>
                                          <p:spTgt spid="159"/>
                                        </p:tgtEl>
                                        <p:attrNameLst>
                                          <p:attrName>style.visibility</p:attrName>
                                        </p:attrNameLst>
                                      </p:cBhvr>
                                      <p:to>
                                        <p:strVal val="visible"/>
                                      </p:to>
                                    </p:set>
                                    <p:anim calcmode="lin" valueType="num">
                                      <p:cBhvr additive="base">
                                        <p:cTn dur="1000"/>
                                        <p:tgtEl>
                                          <p:spTgt spid="159"/>
                                        </p:tgtEl>
                                        <p:attrNameLst>
                                          <p:attrName>ppt_x</p:attrName>
                                        </p:attrNameLst>
                                      </p:cBhvr>
                                      <p:tavLst>
                                        <p:tav fmla="" tm="0">
                                          <p:val>
                                            <p:strVal val="#ppt_x+1"/>
                                          </p:val>
                                        </p:tav>
                                        <p:tav fmla="" tm="100000">
                                          <p:val>
                                            <p:strVal val="#ppt_x"/>
                                          </p:val>
                                        </p:tav>
                                      </p:tavLst>
                                    </p:anim>
                                  </p:childTnLst>
                                </p:cTn>
                              </p:par>
                            </p:childTnLst>
                          </p:cTn>
                        </p:par>
                        <p:par>
                          <p:cTn fill="hold">
                            <p:stCondLst>
                              <p:cond delay="2000"/>
                            </p:stCondLst>
                            <p:childTnLst>
                              <p:par>
                                <p:cTn fill="hold" nodeType="afterEffect" presetClass="entr" presetID="2" presetSubtype="2">
                                  <p:stCondLst>
                                    <p:cond delay="0"/>
                                  </p:stCondLst>
                                  <p:childTnLst>
                                    <p:set>
                                      <p:cBhvr>
                                        <p:cTn dur="1" fill="hold">
                                          <p:stCondLst>
                                            <p:cond delay="0"/>
                                          </p:stCondLst>
                                        </p:cTn>
                                        <p:tgtEl>
                                          <p:spTgt spid="155"/>
                                        </p:tgtEl>
                                        <p:attrNameLst>
                                          <p:attrName>style.visibility</p:attrName>
                                        </p:attrNameLst>
                                      </p:cBhvr>
                                      <p:to>
                                        <p:strVal val="visible"/>
                                      </p:to>
                                    </p:set>
                                    <p:anim calcmode="lin" valueType="num">
                                      <p:cBhvr additive="base">
                                        <p:cTn dur="1000"/>
                                        <p:tgtEl>
                                          <p:spTgt spid="155"/>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9" name="Shape 169"/>
        <p:cNvGrpSpPr/>
        <p:nvPr/>
      </p:nvGrpSpPr>
      <p:grpSpPr>
        <a:xfrm>
          <a:off x="0" y="0"/>
          <a:ext cx="0" cy="0"/>
          <a:chOff x="0" y="0"/>
          <a:chExt cx="0" cy="0"/>
        </a:xfrm>
      </p:grpSpPr>
      <p:sp>
        <p:nvSpPr>
          <p:cNvPr id="170" name="Google Shape;170;p19"/>
          <p:cNvSpPr/>
          <p:nvPr/>
        </p:nvSpPr>
        <p:spPr>
          <a:xfrm>
            <a:off x="3860125" y="2240050"/>
            <a:ext cx="4900500" cy="2290800"/>
          </a:xfrm>
          <a:prstGeom prst="roundRect">
            <a:avLst>
              <a:gd fmla="val 7253" name="adj"/>
            </a:avLst>
          </a:prstGeom>
          <a:solidFill>
            <a:schemeClr val="lt1"/>
          </a:solidFill>
          <a:ln>
            <a:noFill/>
          </a:ln>
          <a:effectLst>
            <a:outerShdw blurRad="242888" rotWithShape="0" algn="bl" dir="5460000" dist="134054">
              <a:schemeClr val="dk2">
                <a:alpha val="20000"/>
              </a:schemeClr>
            </a:outerShdw>
          </a:effectLst>
        </p:spPr>
        <p:txBody>
          <a:bodyPr anchorCtr="0" anchor="ctr" bIns="107225" lIns="107225" spcFirstLastPara="1" rIns="107225" wrap="square" tIns="107225">
            <a:noAutofit/>
          </a:bodyPr>
          <a:lstStyle/>
          <a:p>
            <a:pPr indent="0" lvl="0" marL="0" rtl="0" algn="ctr">
              <a:spcBef>
                <a:spcPts val="0"/>
              </a:spcBef>
              <a:spcAft>
                <a:spcPts val="0"/>
              </a:spcAft>
              <a:buNone/>
            </a:pPr>
            <a:r>
              <a:t/>
            </a:r>
            <a:endParaRPr sz="1641">
              <a:latin typeface="Figtree"/>
              <a:ea typeface="Figtree"/>
              <a:cs typeface="Figtree"/>
              <a:sym typeface="Figtree"/>
            </a:endParaRPr>
          </a:p>
        </p:txBody>
      </p:sp>
      <p:sp>
        <p:nvSpPr>
          <p:cNvPr id="171" name="Google Shape;171;p19"/>
          <p:cNvSpPr txBox="1"/>
          <p:nvPr>
            <p:ph idx="1" type="body"/>
          </p:nvPr>
        </p:nvSpPr>
        <p:spPr>
          <a:xfrm>
            <a:off x="4305200" y="2341605"/>
            <a:ext cx="3972900" cy="687600"/>
          </a:xfrm>
          <a:prstGeom prst="rect">
            <a:avLst/>
          </a:prstGeom>
        </p:spPr>
        <p:txBody>
          <a:bodyPr anchorCtr="0" anchor="t" bIns="91425" lIns="91425" spcFirstLastPara="1" rIns="91425" wrap="square" tIns="91425">
            <a:normAutofit/>
          </a:bodyPr>
          <a:lstStyle/>
          <a:p>
            <a:pPr indent="0" lvl="0" marL="0" rtl="0" algn="ctr">
              <a:spcBef>
                <a:spcPts val="0"/>
              </a:spcBef>
              <a:spcAft>
                <a:spcPts val="1200"/>
              </a:spcAft>
              <a:buNone/>
            </a:pPr>
            <a:r>
              <a:rPr b="1" lang="es" sz="1500">
                <a:solidFill>
                  <a:schemeClr val="dk1"/>
                </a:solidFill>
                <a:latin typeface="Figtree"/>
                <a:ea typeface="Figtree"/>
                <a:cs typeface="Figtree"/>
                <a:sym typeface="Figtree"/>
              </a:rPr>
              <a:t>Empresas con a</a:t>
            </a:r>
            <a:r>
              <a:rPr b="1" lang="es" sz="1500">
                <a:solidFill>
                  <a:schemeClr val="dk1"/>
                </a:solidFill>
                <a:latin typeface="Figtree"/>
                <a:ea typeface="Figtree"/>
                <a:cs typeface="Figtree"/>
                <a:sym typeface="Figtree"/>
              </a:rPr>
              <a:t>lto compromiso laboral </a:t>
            </a:r>
            <a:br>
              <a:rPr b="1" lang="es" sz="1500">
                <a:solidFill>
                  <a:schemeClr val="dk1"/>
                </a:solidFill>
                <a:latin typeface="Figtree"/>
                <a:ea typeface="Figtree"/>
                <a:cs typeface="Figtree"/>
                <a:sym typeface="Figtree"/>
              </a:rPr>
            </a:br>
            <a:r>
              <a:rPr lang="es" sz="1200">
                <a:solidFill>
                  <a:schemeClr val="dk1"/>
                </a:solidFill>
                <a:latin typeface="Figtree Light"/>
                <a:ea typeface="Figtree Light"/>
                <a:cs typeface="Figtree Light"/>
                <a:sym typeface="Figtree Light"/>
              </a:rPr>
              <a:t>(primeast, 2025)</a:t>
            </a:r>
            <a:endParaRPr sz="1200">
              <a:solidFill>
                <a:schemeClr val="dk1"/>
              </a:solidFill>
              <a:latin typeface="Figtree Light"/>
              <a:ea typeface="Figtree Light"/>
              <a:cs typeface="Figtree Light"/>
              <a:sym typeface="Figtree Light"/>
            </a:endParaRPr>
          </a:p>
        </p:txBody>
      </p:sp>
      <p:sp>
        <p:nvSpPr>
          <p:cNvPr id="172" name="Google Shape;172;p19"/>
          <p:cNvSpPr txBox="1"/>
          <p:nvPr/>
        </p:nvSpPr>
        <p:spPr>
          <a:xfrm>
            <a:off x="431075" y="1267709"/>
            <a:ext cx="3000000" cy="21027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1200"/>
              </a:spcAft>
              <a:buNone/>
            </a:pPr>
            <a:r>
              <a:rPr lang="es" sz="2800">
                <a:solidFill>
                  <a:srgbClr val="614ACA"/>
                </a:solidFill>
                <a:latin typeface="Figtree Black"/>
                <a:ea typeface="Figtree Black"/>
                <a:cs typeface="Figtree Black"/>
                <a:sym typeface="Figtree Black"/>
              </a:rPr>
              <a:t>*El compromiso laboral a nivel global </a:t>
            </a:r>
            <a:r>
              <a:rPr lang="es" sz="2800">
                <a:solidFill>
                  <a:schemeClr val="dk1"/>
                </a:solidFill>
                <a:latin typeface="Figtree Black"/>
                <a:ea typeface="Figtree Black"/>
                <a:cs typeface="Figtree Black"/>
                <a:sym typeface="Figtree Black"/>
              </a:rPr>
              <a:t>cayó 2%</a:t>
            </a:r>
            <a:r>
              <a:rPr lang="es" sz="2800">
                <a:solidFill>
                  <a:srgbClr val="614ACA"/>
                </a:solidFill>
                <a:latin typeface="Figtree Black"/>
                <a:ea typeface="Figtree Black"/>
                <a:cs typeface="Figtree Black"/>
                <a:sym typeface="Figtree Black"/>
              </a:rPr>
              <a:t> en 2024.</a:t>
            </a:r>
            <a:endParaRPr sz="1600"/>
          </a:p>
        </p:txBody>
      </p:sp>
      <p:cxnSp>
        <p:nvCxnSpPr>
          <p:cNvPr id="173" name="Google Shape;173;p19"/>
          <p:cNvCxnSpPr/>
          <p:nvPr/>
        </p:nvCxnSpPr>
        <p:spPr>
          <a:xfrm>
            <a:off x="674213" y="710450"/>
            <a:ext cx="422400" cy="0"/>
          </a:xfrm>
          <a:prstGeom prst="straightConnector1">
            <a:avLst/>
          </a:prstGeom>
          <a:noFill/>
          <a:ln cap="flat" cmpd="sng" w="19050">
            <a:solidFill>
              <a:srgbClr val="434343"/>
            </a:solidFill>
            <a:prstDash val="solid"/>
            <a:round/>
            <a:headEnd len="med" w="med" type="none"/>
            <a:tailEnd len="med" w="med" type="triangle"/>
          </a:ln>
        </p:spPr>
      </p:cxnSp>
      <p:sp>
        <p:nvSpPr>
          <p:cNvPr id="174" name="Google Shape;174;p19"/>
          <p:cNvSpPr txBox="1"/>
          <p:nvPr/>
        </p:nvSpPr>
        <p:spPr>
          <a:xfrm>
            <a:off x="4470125" y="327350"/>
            <a:ext cx="3608700" cy="6525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1200"/>
              </a:spcAft>
              <a:buNone/>
            </a:pPr>
            <a:r>
              <a:rPr lang="es" sz="1600">
                <a:solidFill>
                  <a:schemeClr val="dk1"/>
                </a:solidFill>
                <a:latin typeface="Figtree ExtraBold"/>
                <a:ea typeface="Figtree ExtraBold"/>
                <a:cs typeface="Figtree ExtraBold"/>
                <a:sym typeface="Figtree ExtraBold"/>
              </a:rPr>
              <a:t>Niveles de compromiso en Latam</a:t>
            </a:r>
            <a:r>
              <a:rPr lang="es" sz="1500">
                <a:solidFill>
                  <a:schemeClr val="dk1"/>
                </a:solidFill>
                <a:latin typeface="Figtree ExtraBold"/>
                <a:ea typeface="Figtree ExtraBold"/>
                <a:cs typeface="Figtree ExtraBold"/>
                <a:sym typeface="Figtree ExtraBold"/>
              </a:rPr>
              <a:t> </a:t>
            </a:r>
            <a:br>
              <a:rPr lang="es" sz="1500">
                <a:solidFill>
                  <a:schemeClr val="dk1"/>
                </a:solidFill>
                <a:latin typeface="Figtree ExtraBold"/>
                <a:ea typeface="Figtree ExtraBold"/>
                <a:cs typeface="Figtree ExtraBold"/>
                <a:sym typeface="Figtree ExtraBold"/>
              </a:rPr>
            </a:br>
            <a:r>
              <a:rPr lang="es" sz="1200">
                <a:solidFill>
                  <a:schemeClr val="dk1"/>
                </a:solidFill>
                <a:latin typeface="Figtree"/>
                <a:ea typeface="Figtree"/>
                <a:cs typeface="Figtree"/>
                <a:sym typeface="Figtree"/>
              </a:rPr>
              <a:t>(primeast, 2025)</a:t>
            </a:r>
            <a:endParaRPr sz="1100"/>
          </a:p>
        </p:txBody>
      </p:sp>
      <p:sp>
        <p:nvSpPr>
          <p:cNvPr id="175" name="Google Shape;175;p19"/>
          <p:cNvSpPr txBox="1"/>
          <p:nvPr>
            <p:ph type="title"/>
          </p:nvPr>
        </p:nvSpPr>
        <p:spPr>
          <a:xfrm>
            <a:off x="1208813" y="441050"/>
            <a:ext cx="2123100" cy="538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b="1" lang="es" sz="2400">
                <a:solidFill>
                  <a:srgbClr val="000000"/>
                </a:solidFill>
              </a:rPr>
              <a:t>Compromiso</a:t>
            </a:r>
            <a:endParaRPr b="1" sz="2400">
              <a:solidFill>
                <a:srgbClr val="000000"/>
              </a:solidFill>
              <a:latin typeface="Figtree"/>
              <a:ea typeface="Figtree"/>
              <a:cs typeface="Figtree"/>
              <a:sym typeface="Figtree"/>
            </a:endParaRPr>
          </a:p>
        </p:txBody>
      </p:sp>
      <p:sp>
        <p:nvSpPr>
          <p:cNvPr id="176" name="Google Shape;176;p19"/>
          <p:cNvSpPr txBox="1"/>
          <p:nvPr/>
        </p:nvSpPr>
        <p:spPr>
          <a:xfrm>
            <a:off x="5211575" y="3040739"/>
            <a:ext cx="2872500" cy="1397700"/>
          </a:xfrm>
          <a:prstGeom prst="rect">
            <a:avLst/>
          </a:prstGeom>
          <a:noFill/>
          <a:ln>
            <a:noFill/>
          </a:ln>
        </p:spPr>
        <p:txBody>
          <a:bodyPr anchorCtr="0" anchor="t" bIns="91425" lIns="91425" spcFirstLastPara="1" rIns="91425" wrap="square" tIns="91425">
            <a:spAutoFit/>
          </a:bodyPr>
          <a:lstStyle/>
          <a:p>
            <a:pPr indent="0" lvl="0" marL="0" rtl="0" algn="l">
              <a:lnSpc>
                <a:spcPct val="160000"/>
              </a:lnSpc>
              <a:spcBef>
                <a:spcPts val="0"/>
              </a:spcBef>
              <a:spcAft>
                <a:spcPts val="0"/>
              </a:spcAft>
              <a:buNone/>
            </a:pPr>
            <a:r>
              <a:rPr lang="es">
                <a:solidFill>
                  <a:schemeClr val="dk1"/>
                </a:solidFill>
                <a:latin typeface="Figtree"/>
                <a:ea typeface="Figtree"/>
                <a:cs typeface="Figtree"/>
                <a:sym typeface="Figtree"/>
              </a:rPr>
              <a:t>más rentabilidad</a:t>
            </a:r>
            <a:endParaRPr>
              <a:solidFill>
                <a:schemeClr val="dk1"/>
              </a:solidFill>
              <a:latin typeface="Figtree"/>
              <a:ea typeface="Figtree"/>
              <a:cs typeface="Figtree"/>
              <a:sym typeface="Figtree"/>
            </a:endParaRPr>
          </a:p>
          <a:p>
            <a:pPr indent="0" lvl="0" marL="0" rtl="0" algn="l">
              <a:lnSpc>
                <a:spcPct val="160000"/>
              </a:lnSpc>
              <a:spcBef>
                <a:spcPts val="1200"/>
              </a:spcBef>
              <a:spcAft>
                <a:spcPts val="0"/>
              </a:spcAft>
              <a:buNone/>
            </a:pPr>
            <a:r>
              <a:rPr lang="es">
                <a:solidFill>
                  <a:schemeClr val="dk1"/>
                </a:solidFill>
                <a:latin typeface="Figtree"/>
                <a:ea typeface="Figtree"/>
                <a:cs typeface="Figtree"/>
                <a:sym typeface="Figtree"/>
              </a:rPr>
              <a:t>menos incidentes de seguridad</a:t>
            </a:r>
            <a:endParaRPr>
              <a:solidFill>
                <a:schemeClr val="dk1"/>
              </a:solidFill>
              <a:latin typeface="Figtree"/>
              <a:ea typeface="Figtree"/>
              <a:cs typeface="Figtree"/>
              <a:sym typeface="Figtree"/>
            </a:endParaRPr>
          </a:p>
          <a:p>
            <a:pPr indent="0" lvl="0" marL="0" rtl="0" algn="l">
              <a:lnSpc>
                <a:spcPct val="160000"/>
              </a:lnSpc>
              <a:spcBef>
                <a:spcPts val="1200"/>
              </a:spcBef>
              <a:spcAft>
                <a:spcPts val="1200"/>
              </a:spcAft>
              <a:buNone/>
            </a:pPr>
            <a:r>
              <a:rPr lang="es">
                <a:solidFill>
                  <a:schemeClr val="dk1"/>
                </a:solidFill>
                <a:latin typeface="Figtree"/>
                <a:ea typeface="Figtree"/>
                <a:cs typeface="Figtree"/>
                <a:sym typeface="Figtree"/>
              </a:rPr>
              <a:t>menos defectos de calidad</a:t>
            </a:r>
            <a:endParaRPr sz="1300"/>
          </a:p>
        </p:txBody>
      </p:sp>
      <p:grpSp>
        <p:nvGrpSpPr>
          <p:cNvPr id="177" name="Google Shape;177;p19"/>
          <p:cNvGrpSpPr/>
          <p:nvPr/>
        </p:nvGrpSpPr>
        <p:grpSpPr>
          <a:xfrm>
            <a:off x="4344044" y="2996446"/>
            <a:ext cx="3972900" cy="1365900"/>
            <a:chOff x="4344044" y="2996446"/>
            <a:chExt cx="3972900" cy="1365900"/>
          </a:xfrm>
        </p:grpSpPr>
        <p:grpSp>
          <p:nvGrpSpPr>
            <p:cNvPr id="178" name="Google Shape;178;p19"/>
            <p:cNvGrpSpPr/>
            <p:nvPr/>
          </p:nvGrpSpPr>
          <p:grpSpPr>
            <a:xfrm>
              <a:off x="4344044" y="2996446"/>
              <a:ext cx="3972900" cy="1365900"/>
              <a:chOff x="4344044" y="2996446"/>
              <a:chExt cx="3972900" cy="1365900"/>
            </a:xfrm>
          </p:grpSpPr>
          <p:cxnSp>
            <p:nvCxnSpPr>
              <p:cNvPr id="179" name="Google Shape;179;p19"/>
              <p:cNvCxnSpPr/>
              <p:nvPr/>
            </p:nvCxnSpPr>
            <p:spPr>
              <a:xfrm>
                <a:off x="4344044" y="3444301"/>
                <a:ext cx="3972900" cy="0"/>
              </a:xfrm>
              <a:prstGeom prst="straightConnector1">
                <a:avLst/>
              </a:prstGeom>
              <a:noFill/>
              <a:ln cap="flat" cmpd="sng" w="9525">
                <a:solidFill>
                  <a:schemeClr val="dk2"/>
                </a:solidFill>
                <a:prstDash val="solid"/>
                <a:round/>
                <a:headEnd len="med" w="med" type="none"/>
                <a:tailEnd len="med" w="med" type="none"/>
              </a:ln>
            </p:spPr>
          </p:cxnSp>
          <p:sp>
            <p:nvSpPr>
              <p:cNvPr id="180" name="Google Shape;180;p19"/>
              <p:cNvSpPr txBox="1"/>
              <p:nvPr/>
            </p:nvSpPr>
            <p:spPr>
              <a:xfrm>
                <a:off x="4552500" y="2996446"/>
                <a:ext cx="709200" cy="13659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s" sz="2000">
                    <a:solidFill>
                      <a:srgbClr val="FF004F"/>
                    </a:solidFill>
                    <a:latin typeface="Figtree"/>
                    <a:ea typeface="Figtree"/>
                    <a:cs typeface="Figtree"/>
                    <a:sym typeface="Figtree"/>
                  </a:rPr>
                  <a:t>23%</a:t>
                </a:r>
                <a:endParaRPr b="1" sz="2000">
                  <a:solidFill>
                    <a:srgbClr val="FF004F"/>
                  </a:solidFill>
                  <a:latin typeface="Figtree"/>
                  <a:ea typeface="Figtree"/>
                  <a:cs typeface="Figtree"/>
                  <a:sym typeface="Figtree"/>
                </a:endParaRPr>
              </a:p>
              <a:p>
                <a:pPr indent="0" lvl="0" marL="0" rtl="0" algn="l">
                  <a:lnSpc>
                    <a:spcPct val="115000"/>
                  </a:lnSpc>
                  <a:spcBef>
                    <a:spcPts val="1200"/>
                  </a:spcBef>
                  <a:spcAft>
                    <a:spcPts val="0"/>
                  </a:spcAft>
                  <a:buNone/>
                </a:pPr>
                <a:r>
                  <a:rPr b="1" lang="es" sz="2000">
                    <a:solidFill>
                      <a:srgbClr val="FF004F"/>
                    </a:solidFill>
                    <a:latin typeface="Figtree"/>
                    <a:ea typeface="Figtree"/>
                    <a:cs typeface="Figtree"/>
                    <a:sym typeface="Figtree"/>
                  </a:rPr>
                  <a:t>63%</a:t>
                </a:r>
                <a:endParaRPr b="1" sz="2000">
                  <a:solidFill>
                    <a:srgbClr val="FF004F"/>
                  </a:solidFill>
                  <a:latin typeface="Figtree"/>
                  <a:ea typeface="Figtree"/>
                  <a:cs typeface="Figtree"/>
                  <a:sym typeface="Figtree"/>
                </a:endParaRPr>
              </a:p>
              <a:p>
                <a:pPr indent="0" lvl="0" marL="0" rtl="0" algn="l">
                  <a:lnSpc>
                    <a:spcPct val="115000"/>
                  </a:lnSpc>
                  <a:spcBef>
                    <a:spcPts val="1200"/>
                  </a:spcBef>
                  <a:spcAft>
                    <a:spcPts val="1200"/>
                  </a:spcAft>
                  <a:buNone/>
                </a:pPr>
                <a:r>
                  <a:rPr b="1" lang="es" sz="2000">
                    <a:solidFill>
                      <a:srgbClr val="FF004F"/>
                    </a:solidFill>
                    <a:latin typeface="Figtree"/>
                    <a:ea typeface="Figtree"/>
                    <a:cs typeface="Figtree"/>
                    <a:sym typeface="Figtree"/>
                  </a:rPr>
                  <a:t>32%</a:t>
                </a:r>
                <a:endParaRPr b="1" sz="2000">
                  <a:solidFill>
                    <a:srgbClr val="FF004F"/>
                  </a:solidFill>
                  <a:latin typeface="Figtree"/>
                  <a:ea typeface="Figtree"/>
                  <a:cs typeface="Figtree"/>
                  <a:sym typeface="Figtree"/>
                </a:endParaRPr>
              </a:p>
            </p:txBody>
          </p:sp>
        </p:grpSp>
        <p:cxnSp>
          <p:nvCxnSpPr>
            <p:cNvPr id="181" name="Google Shape;181;p19"/>
            <p:cNvCxnSpPr/>
            <p:nvPr/>
          </p:nvCxnSpPr>
          <p:spPr>
            <a:xfrm>
              <a:off x="4344044" y="3997751"/>
              <a:ext cx="3972900" cy="0"/>
            </a:xfrm>
            <a:prstGeom prst="straightConnector1">
              <a:avLst/>
            </a:prstGeom>
            <a:noFill/>
            <a:ln cap="flat" cmpd="sng" w="9525">
              <a:solidFill>
                <a:schemeClr val="dk2"/>
              </a:solidFill>
              <a:prstDash val="solid"/>
              <a:round/>
              <a:headEnd len="med" w="med" type="none"/>
              <a:tailEnd len="med" w="med" type="none"/>
            </a:ln>
          </p:spPr>
        </p:cxnSp>
      </p:grpSp>
      <p:sp>
        <p:nvSpPr>
          <p:cNvPr id="182" name="Google Shape;182;p19"/>
          <p:cNvSpPr txBox="1"/>
          <p:nvPr/>
        </p:nvSpPr>
        <p:spPr>
          <a:xfrm>
            <a:off x="431075" y="3400550"/>
            <a:ext cx="3160200" cy="8958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1200"/>
              </a:spcAft>
              <a:buNone/>
            </a:pPr>
            <a:r>
              <a:rPr lang="es">
                <a:solidFill>
                  <a:schemeClr val="dk1"/>
                </a:solidFill>
                <a:latin typeface="Figtree"/>
                <a:ea typeface="Figtree"/>
                <a:cs typeface="Figtree"/>
                <a:sym typeface="Figtree"/>
              </a:rPr>
              <a:t>Esto costó 438 mil millones de dólares a la economía mundial. (Gallup, 2024)</a:t>
            </a:r>
            <a:endParaRPr>
              <a:solidFill>
                <a:schemeClr val="dk1"/>
              </a:solidFill>
              <a:latin typeface="Figtree"/>
              <a:ea typeface="Figtree"/>
              <a:cs typeface="Figtree"/>
              <a:sym typeface="Figtree"/>
            </a:endParaRPr>
          </a:p>
        </p:txBody>
      </p:sp>
      <p:grpSp>
        <p:nvGrpSpPr>
          <p:cNvPr id="183" name="Google Shape;183;p19"/>
          <p:cNvGrpSpPr/>
          <p:nvPr/>
        </p:nvGrpSpPr>
        <p:grpSpPr>
          <a:xfrm>
            <a:off x="3853163" y="1071683"/>
            <a:ext cx="1458663" cy="997500"/>
            <a:chOff x="3853163" y="1071683"/>
            <a:chExt cx="1458663" cy="997500"/>
          </a:xfrm>
        </p:grpSpPr>
        <p:sp>
          <p:nvSpPr>
            <p:cNvPr id="184" name="Google Shape;184;p19"/>
            <p:cNvSpPr/>
            <p:nvPr/>
          </p:nvSpPr>
          <p:spPr>
            <a:xfrm>
              <a:off x="3860125" y="1071683"/>
              <a:ext cx="1451700" cy="997500"/>
            </a:xfrm>
            <a:prstGeom prst="roundRect">
              <a:avLst>
                <a:gd fmla="val 10053" name="adj"/>
              </a:avLst>
            </a:prstGeom>
            <a:noFill/>
            <a:ln cap="flat" cmpd="sng" w="9525">
              <a:solidFill>
                <a:srgbClr val="E8ECED"/>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Figtree"/>
                <a:ea typeface="Figtree"/>
                <a:cs typeface="Figtree"/>
                <a:sym typeface="Figtree"/>
              </a:endParaRPr>
            </a:p>
          </p:txBody>
        </p:sp>
        <p:sp>
          <p:nvSpPr>
            <p:cNvPr id="185" name="Google Shape;185;p19"/>
            <p:cNvSpPr txBox="1"/>
            <p:nvPr/>
          </p:nvSpPr>
          <p:spPr>
            <a:xfrm>
              <a:off x="3853163" y="1105796"/>
              <a:ext cx="1451700" cy="8772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1200"/>
                </a:spcAft>
                <a:buNone/>
              </a:pPr>
              <a:r>
                <a:rPr lang="es" sz="3000">
                  <a:solidFill>
                    <a:srgbClr val="FF004F"/>
                  </a:solidFill>
                  <a:latin typeface="Figtree Black"/>
                  <a:ea typeface="Figtree Black"/>
                  <a:cs typeface="Figtree Black"/>
                  <a:sym typeface="Figtree Black"/>
                </a:rPr>
                <a:t>32% </a:t>
              </a:r>
              <a:r>
                <a:rPr lang="es" sz="1500">
                  <a:solidFill>
                    <a:schemeClr val="dk2"/>
                  </a:solidFill>
                  <a:latin typeface="Figtree"/>
                  <a:ea typeface="Figtree"/>
                  <a:cs typeface="Figtree"/>
                  <a:sym typeface="Figtree"/>
                </a:rPr>
                <a:t>comprometido</a:t>
              </a:r>
              <a:endParaRPr/>
            </a:p>
          </p:txBody>
        </p:sp>
      </p:grpSp>
      <p:grpSp>
        <p:nvGrpSpPr>
          <p:cNvPr id="186" name="Google Shape;186;p19"/>
          <p:cNvGrpSpPr/>
          <p:nvPr/>
        </p:nvGrpSpPr>
        <p:grpSpPr>
          <a:xfrm>
            <a:off x="5395175" y="1071683"/>
            <a:ext cx="1758600" cy="997500"/>
            <a:chOff x="5395175" y="1071683"/>
            <a:chExt cx="1758600" cy="997500"/>
          </a:xfrm>
        </p:grpSpPr>
        <p:sp>
          <p:nvSpPr>
            <p:cNvPr id="187" name="Google Shape;187;p19"/>
            <p:cNvSpPr/>
            <p:nvPr/>
          </p:nvSpPr>
          <p:spPr>
            <a:xfrm>
              <a:off x="5395175" y="1071683"/>
              <a:ext cx="1758600" cy="997500"/>
            </a:xfrm>
            <a:prstGeom prst="roundRect">
              <a:avLst>
                <a:gd fmla="val 10053" name="adj"/>
              </a:avLst>
            </a:prstGeom>
            <a:noFill/>
            <a:ln cap="flat" cmpd="sng" w="9525">
              <a:solidFill>
                <a:srgbClr val="E8ECED"/>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Figtree"/>
                <a:ea typeface="Figtree"/>
                <a:cs typeface="Figtree"/>
                <a:sym typeface="Figtree"/>
              </a:endParaRPr>
            </a:p>
          </p:txBody>
        </p:sp>
        <p:sp>
          <p:nvSpPr>
            <p:cNvPr id="188" name="Google Shape;188;p19"/>
            <p:cNvSpPr txBox="1"/>
            <p:nvPr/>
          </p:nvSpPr>
          <p:spPr>
            <a:xfrm>
              <a:off x="5418617" y="1122249"/>
              <a:ext cx="1722600" cy="8772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1200"/>
                </a:spcAft>
                <a:buNone/>
              </a:pPr>
              <a:r>
                <a:rPr lang="es" sz="3000">
                  <a:solidFill>
                    <a:srgbClr val="FF004F"/>
                  </a:solidFill>
                  <a:latin typeface="Figtree Black"/>
                  <a:ea typeface="Figtree Black"/>
                  <a:cs typeface="Figtree Black"/>
                  <a:sym typeface="Figtree Black"/>
                </a:rPr>
                <a:t>58</a:t>
              </a:r>
              <a:r>
                <a:rPr lang="es" sz="3000">
                  <a:solidFill>
                    <a:srgbClr val="FF004F"/>
                  </a:solidFill>
                  <a:latin typeface="Figtree Black"/>
                  <a:ea typeface="Figtree Black"/>
                  <a:cs typeface="Figtree Black"/>
                  <a:sym typeface="Figtree Black"/>
                </a:rPr>
                <a:t>% </a:t>
              </a:r>
              <a:br>
                <a:rPr lang="es" sz="1500">
                  <a:solidFill>
                    <a:schemeClr val="dk2"/>
                  </a:solidFill>
                  <a:latin typeface="Figtree"/>
                  <a:ea typeface="Figtree"/>
                  <a:cs typeface="Figtree"/>
                  <a:sym typeface="Figtree"/>
                </a:rPr>
              </a:br>
              <a:r>
                <a:rPr lang="es" sz="1500">
                  <a:solidFill>
                    <a:schemeClr val="dk2"/>
                  </a:solidFill>
                  <a:latin typeface="Figtree"/>
                  <a:ea typeface="Figtree"/>
                  <a:cs typeface="Figtree"/>
                  <a:sym typeface="Figtree"/>
                </a:rPr>
                <a:t>no comprometido</a:t>
              </a:r>
              <a:endParaRPr/>
            </a:p>
          </p:txBody>
        </p:sp>
      </p:grpSp>
      <p:grpSp>
        <p:nvGrpSpPr>
          <p:cNvPr id="189" name="Google Shape;189;p19"/>
          <p:cNvGrpSpPr/>
          <p:nvPr/>
        </p:nvGrpSpPr>
        <p:grpSpPr>
          <a:xfrm>
            <a:off x="7309075" y="1071683"/>
            <a:ext cx="1464109" cy="997500"/>
            <a:chOff x="7309075" y="1071683"/>
            <a:chExt cx="1464109" cy="997500"/>
          </a:xfrm>
        </p:grpSpPr>
        <p:sp>
          <p:nvSpPr>
            <p:cNvPr id="190" name="Google Shape;190;p19"/>
            <p:cNvSpPr/>
            <p:nvPr/>
          </p:nvSpPr>
          <p:spPr>
            <a:xfrm>
              <a:off x="7309075" y="1071683"/>
              <a:ext cx="1451700" cy="997500"/>
            </a:xfrm>
            <a:prstGeom prst="roundRect">
              <a:avLst>
                <a:gd fmla="val 10053" name="adj"/>
              </a:avLst>
            </a:prstGeom>
            <a:noFill/>
            <a:ln cap="flat" cmpd="sng" w="9525">
              <a:solidFill>
                <a:srgbClr val="E8ECED"/>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Figtree"/>
                <a:ea typeface="Figtree"/>
                <a:cs typeface="Figtree"/>
                <a:sym typeface="Figtree"/>
              </a:endParaRPr>
            </a:p>
          </p:txBody>
        </p:sp>
        <p:sp>
          <p:nvSpPr>
            <p:cNvPr id="191" name="Google Shape;191;p19"/>
            <p:cNvSpPr txBox="1"/>
            <p:nvPr/>
          </p:nvSpPr>
          <p:spPr>
            <a:xfrm>
              <a:off x="7321484" y="1097178"/>
              <a:ext cx="1451700" cy="8772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1200"/>
                </a:spcAft>
                <a:buNone/>
              </a:pPr>
              <a:r>
                <a:rPr lang="es" sz="3000">
                  <a:solidFill>
                    <a:srgbClr val="FF004F"/>
                  </a:solidFill>
                  <a:latin typeface="Figtree Black"/>
                  <a:ea typeface="Figtree Black"/>
                  <a:cs typeface="Figtree Black"/>
                  <a:sym typeface="Figtree Black"/>
                </a:rPr>
                <a:t>10</a:t>
              </a:r>
              <a:r>
                <a:rPr lang="es" sz="3000">
                  <a:solidFill>
                    <a:srgbClr val="FF004F"/>
                  </a:solidFill>
                  <a:latin typeface="Figtree Black"/>
                  <a:ea typeface="Figtree Black"/>
                  <a:cs typeface="Figtree Black"/>
                  <a:sym typeface="Figtree Black"/>
                </a:rPr>
                <a:t>% </a:t>
              </a:r>
              <a:r>
                <a:rPr lang="es" sz="1500">
                  <a:solidFill>
                    <a:schemeClr val="dk2"/>
                  </a:solidFill>
                  <a:latin typeface="Figtree"/>
                  <a:ea typeface="Figtree"/>
                  <a:cs typeface="Figtree"/>
                  <a:sym typeface="Figtree"/>
                </a:rPr>
                <a:t>desconectado</a:t>
              </a:r>
              <a:endParaRPr/>
            </a:p>
          </p:txBody>
        </p:sp>
      </p:grpSp>
    </p:spTree>
  </p:cSld>
  <p:clrMapOvr>
    <a:masterClrMapping/>
  </p:clrMapOvr>
  <mc:AlternateContent>
    <mc:Choice Requires="p14">
      <p:transition spd="med">
        <p14:prism dir="l"/>
      </p:transition>
    </mc:Choice>
    <mc:Fallback>
      <p:transition spd="med">
        <p:fade/>
      </p:transition>
    </mc:Fallback>
  </mc:AlternateContent>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afterEffect" presetClass="entr" presetID="2" presetSubtype="2">
                                  <p:stCondLst>
                                    <p:cond delay="0"/>
                                  </p:stCondLst>
                                  <p:childTnLst>
                                    <p:set>
                                      <p:cBhvr>
                                        <p:cTn dur="1" fill="hold">
                                          <p:stCondLst>
                                            <p:cond delay="0"/>
                                          </p:stCondLst>
                                        </p:cTn>
                                        <p:tgtEl>
                                          <p:spTgt spid="183"/>
                                        </p:tgtEl>
                                        <p:attrNameLst>
                                          <p:attrName>style.visibility</p:attrName>
                                        </p:attrNameLst>
                                      </p:cBhvr>
                                      <p:to>
                                        <p:strVal val="visible"/>
                                      </p:to>
                                    </p:set>
                                    <p:anim calcmode="lin" valueType="num">
                                      <p:cBhvr additive="base">
                                        <p:cTn dur="1100"/>
                                        <p:tgtEl>
                                          <p:spTgt spid="183"/>
                                        </p:tgtEl>
                                        <p:attrNameLst>
                                          <p:attrName>ppt_x</p:attrName>
                                        </p:attrNameLst>
                                      </p:cBhvr>
                                      <p:tavLst>
                                        <p:tav fmla="" tm="0">
                                          <p:val>
                                            <p:strVal val="#ppt_x+1"/>
                                          </p:val>
                                        </p:tav>
                                        <p:tav fmla="" tm="100000">
                                          <p:val>
                                            <p:strVal val="#ppt_x"/>
                                          </p:val>
                                        </p:tav>
                                      </p:tavLst>
                                    </p:anim>
                                  </p:childTnLst>
                                </p:cTn>
                              </p:par>
                            </p:childTnLst>
                          </p:cTn>
                        </p:par>
                        <p:par>
                          <p:cTn fill="hold">
                            <p:stCondLst>
                              <p:cond delay="1100"/>
                            </p:stCondLst>
                            <p:childTnLst>
                              <p:par>
                                <p:cTn fill="hold" nodeType="afterEffect" presetClass="entr" presetID="2" presetSubtype="2">
                                  <p:stCondLst>
                                    <p:cond delay="0"/>
                                  </p:stCondLst>
                                  <p:childTnLst>
                                    <p:set>
                                      <p:cBhvr>
                                        <p:cTn dur="1" fill="hold">
                                          <p:stCondLst>
                                            <p:cond delay="0"/>
                                          </p:stCondLst>
                                        </p:cTn>
                                        <p:tgtEl>
                                          <p:spTgt spid="186"/>
                                        </p:tgtEl>
                                        <p:attrNameLst>
                                          <p:attrName>style.visibility</p:attrName>
                                        </p:attrNameLst>
                                      </p:cBhvr>
                                      <p:to>
                                        <p:strVal val="visible"/>
                                      </p:to>
                                    </p:set>
                                    <p:anim calcmode="lin" valueType="num">
                                      <p:cBhvr additive="base">
                                        <p:cTn dur="800"/>
                                        <p:tgtEl>
                                          <p:spTgt spid="186"/>
                                        </p:tgtEl>
                                        <p:attrNameLst>
                                          <p:attrName>ppt_x</p:attrName>
                                        </p:attrNameLst>
                                      </p:cBhvr>
                                      <p:tavLst>
                                        <p:tav fmla="" tm="0">
                                          <p:val>
                                            <p:strVal val="#ppt_x+1"/>
                                          </p:val>
                                        </p:tav>
                                        <p:tav fmla="" tm="100000">
                                          <p:val>
                                            <p:strVal val="#ppt_x"/>
                                          </p:val>
                                        </p:tav>
                                      </p:tavLst>
                                    </p:anim>
                                  </p:childTnLst>
                                </p:cTn>
                              </p:par>
                            </p:childTnLst>
                          </p:cTn>
                        </p:par>
                        <p:par>
                          <p:cTn fill="hold">
                            <p:stCondLst>
                              <p:cond delay="1900"/>
                            </p:stCondLst>
                            <p:childTnLst>
                              <p:par>
                                <p:cTn fill="hold" nodeType="afterEffect" presetClass="entr" presetID="2" presetSubtype="2">
                                  <p:stCondLst>
                                    <p:cond delay="0"/>
                                  </p:stCondLst>
                                  <p:childTnLst>
                                    <p:set>
                                      <p:cBhvr>
                                        <p:cTn dur="1" fill="hold">
                                          <p:stCondLst>
                                            <p:cond delay="0"/>
                                          </p:stCondLst>
                                        </p:cTn>
                                        <p:tgtEl>
                                          <p:spTgt spid="189"/>
                                        </p:tgtEl>
                                        <p:attrNameLst>
                                          <p:attrName>style.visibility</p:attrName>
                                        </p:attrNameLst>
                                      </p:cBhvr>
                                      <p:to>
                                        <p:strVal val="visible"/>
                                      </p:to>
                                    </p:set>
                                    <p:anim calcmode="lin" valueType="num">
                                      <p:cBhvr additive="base">
                                        <p:cTn dur="600"/>
                                        <p:tgtEl>
                                          <p:spTgt spid="189"/>
                                        </p:tgtEl>
                                        <p:attrNameLst>
                                          <p:attrName>ppt_x</p:attrName>
                                        </p:attrNameLst>
                                      </p:cBhvr>
                                      <p:tavLst>
                                        <p:tav fmla="" tm="0">
                                          <p:val>
                                            <p:strVal val="#ppt_x+1"/>
                                          </p:val>
                                        </p:tav>
                                        <p:tav fmla="" tm="100000">
                                          <p:val>
                                            <p:strVal val="#ppt_x"/>
                                          </p:val>
                                        </p:tav>
                                      </p:tavLst>
                                    </p:anim>
                                  </p:childTnLst>
                                </p:cTn>
                              </p:par>
                            </p:childTnLst>
                          </p:cTn>
                        </p:par>
                        <p:par>
                          <p:cTn fill="hold">
                            <p:stCondLst>
                              <p:cond delay="2500"/>
                            </p:stCondLst>
                            <p:childTnLst>
                              <p:par>
                                <p:cTn fill="hold" nodeType="afterEffect" presetClass="entr" presetID="2" presetSubtype="2">
                                  <p:stCondLst>
                                    <p:cond delay="0"/>
                                  </p:stCondLst>
                                  <p:childTnLst>
                                    <p:set>
                                      <p:cBhvr>
                                        <p:cTn dur="1" fill="hold">
                                          <p:stCondLst>
                                            <p:cond delay="0"/>
                                          </p:stCondLst>
                                        </p:cTn>
                                        <p:tgtEl>
                                          <p:spTgt spid="177"/>
                                        </p:tgtEl>
                                        <p:attrNameLst>
                                          <p:attrName>style.visibility</p:attrName>
                                        </p:attrNameLst>
                                      </p:cBhvr>
                                      <p:to>
                                        <p:strVal val="visible"/>
                                      </p:to>
                                    </p:set>
                                    <p:anim calcmode="lin" valueType="num">
                                      <p:cBhvr additive="base">
                                        <p:cTn dur="400"/>
                                        <p:tgtEl>
                                          <p:spTgt spid="177"/>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2">
                                  <p:stCondLst>
                                    <p:cond delay="0"/>
                                  </p:stCondLst>
                                  <p:childTnLst>
                                    <p:set>
                                      <p:cBhvr>
                                        <p:cTn dur="1" fill="hold">
                                          <p:stCondLst>
                                            <p:cond delay="0"/>
                                          </p:stCondLst>
                                        </p:cTn>
                                        <p:tgtEl>
                                          <p:spTgt spid="176"/>
                                        </p:tgtEl>
                                        <p:attrNameLst>
                                          <p:attrName>style.visibility</p:attrName>
                                        </p:attrNameLst>
                                      </p:cBhvr>
                                      <p:to>
                                        <p:strVal val="visible"/>
                                      </p:to>
                                    </p:set>
                                    <p:anim calcmode="lin" valueType="num">
                                      <p:cBhvr additive="base">
                                        <p:cTn dur="1100"/>
                                        <p:tgtEl>
                                          <p:spTgt spid="176"/>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5" name="Shape 195"/>
        <p:cNvGrpSpPr/>
        <p:nvPr/>
      </p:nvGrpSpPr>
      <p:grpSpPr>
        <a:xfrm>
          <a:off x="0" y="0"/>
          <a:ext cx="0" cy="0"/>
          <a:chOff x="0" y="0"/>
          <a:chExt cx="0" cy="0"/>
        </a:xfrm>
      </p:grpSpPr>
      <p:sp>
        <p:nvSpPr>
          <p:cNvPr id="196" name="Google Shape;196;p20"/>
          <p:cNvSpPr/>
          <p:nvPr/>
        </p:nvSpPr>
        <p:spPr>
          <a:xfrm>
            <a:off x="2736850" y="413575"/>
            <a:ext cx="2564700" cy="2158200"/>
          </a:xfrm>
          <a:prstGeom prst="roundRect">
            <a:avLst>
              <a:gd fmla="val 10908" name="adj"/>
            </a:avLst>
          </a:prstGeom>
          <a:no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Figtree"/>
              <a:ea typeface="Figtree"/>
              <a:cs typeface="Figtree"/>
              <a:sym typeface="Figtree"/>
            </a:endParaRPr>
          </a:p>
        </p:txBody>
      </p:sp>
      <p:sp>
        <p:nvSpPr>
          <p:cNvPr id="197" name="Google Shape;197;p20"/>
          <p:cNvSpPr/>
          <p:nvPr/>
        </p:nvSpPr>
        <p:spPr>
          <a:xfrm>
            <a:off x="1051150" y="3281962"/>
            <a:ext cx="1617900" cy="1331100"/>
          </a:xfrm>
          <a:prstGeom prst="roundRect">
            <a:avLst>
              <a:gd fmla="val 13268" name="adj"/>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Figtree"/>
              <a:ea typeface="Figtree"/>
              <a:cs typeface="Figtree"/>
              <a:sym typeface="Figtree"/>
            </a:endParaRPr>
          </a:p>
        </p:txBody>
      </p:sp>
      <p:sp>
        <p:nvSpPr>
          <p:cNvPr id="198" name="Google Shape;198;p20"/>
          <p:cNvSpPr/>
          <p:nvPr/>
        </p:nvSpPr>
        <p:spPr>
          <a:xfrm>
            <a:off x="3763050" y="3281962"/>
            <a:ext cx="1617900" cy="1331100"/>
          </a:xfrm>
          <a:prstGeom prst="roundRect">
            <a:avLst>
              <a:gd fmla="val 13268" name="adj"/>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Figtree"/>
              <a:ea typeface="Figtree"/>
              <a:cs typeface="Figtree"/>
              <a:sym typeface="Figtree"/>
            </a:endParaRPr>
          </a:p>
        </p:txBody>
      </p:sp>
      <p:sp>
        <p:nvSpPr>
          <p:cNvPr id="199" name="Google Shape;199;p20"/>
          <p:cNvSpPr/>
          <p:nvPr/>
        </p:nvSpPr>
        <p:spPr>
          <a:xfrm>
            <a:off x="6328775" y="3281962"/>
            <a:ext cx="1453800" cy="1331100"/>
          </a:xfrm>
          <a:prstGeom prst="roundRect">
            <a:avLst>
              <a:gd fmla="val 13268" name="adj"/>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Figtree"/>
              <a:ea typeface="Figtree"/>
              <a:cs typeface="Figtree"/>
              <a:sym typeface="Figtree"/>
            </a:endParaRPr>
          </a:p>
        </p:txBody>
      </p:sp>
      <p:sp>
        <p:nvSpPr>
          <p:cNvPr id="200" name="Google Shape;200;p20"/>
          <p:cNvSpPr txBox="1"/>
          <p:nvPr/>
        </p:nvSpPr>
        <p:spPr>
          <a:xfrm>
            <a:off x="3619350" y="2767126"/>
            <a:ext cx="1905300" cy="461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s" sz="1800">
                <a:solidFill>
                  <a:schemeClr val="lt1"/>
                </a:solidFill>
                <a:latin typeface="Figtree"/>
                <a:ea typeface="Figtree"/>
                <a:cs typeface="Figtree"/>
                <a:sym typeface="Figtree"/>
              </a:rPr>
              <a:t>Oportunidad:</a:t>
            </a:r>
            <a:endParaRPr b="1" sz="1800">
              <a:solidFill>
                <a:schemeClr val="lt1"/>
              </a:solidFill>
              <a:latin typeface="Figtree"/>
              <a:ea typeface="Figtree"/>
              <a:cs typeface="Figtree"/>
              <a:sym typeface="Figtree"/>
            </a:endParaRPr>
          </a:p>
        </p:txBody>
      </p:sp>
      <p:pic>
        <p:nvPicPr>
          <p:cNvPr id="201" name="Google Shape;201;p20" title="escala_1.png"/>
          <p:cNvPicPr preferRelativeResize="0"/>
          <p:nvPr/>
        </p:nvPicPr>
        <p:blipFill>
          <a:blip r:embed="rId3">
            <a:alphaModFix/>
          </a:blip>
          <a:stretch>
            <a:fillRect/>
          </a:stretch>
        </p:blipFill>
        <p:spPr>
          <a:xfrm>
            <a:off x="1643679" y="3435418"/>
            <a:ext cx="432842" cy="461700"/>
          </a:xfrm>
          <a:prstGeom prst="rect">
            <a:avLst/>
          </a:prstGeom>
          <a:noFill/>
          <a:ln>
            <a:noFill/>
          </a:ln>
        </p:spPr>
      </p:pic>
      <p:sp>
        <p:nvSpPr>
          <p:cNvPr id="202" name="Google Shape;202;p20"/>
          <p:cNvSpPr txBox="1"/>
          <p:nvPr/>
        </p:nvSpPr>
        <p:spPr>
          <a:xfrm>
            <a:off x="2882766" y="515275"/>
            <a:ext cx="2286900" cy="1893300"/>
          </a:xfrm>
          <a:prstGeom prst="rect">
            <a:avLst/>
          </a:prstGeom>
          <a:noFill/>
          <a:ln>
            <a:noFill/>
          </a:ln>
        </p:spPr>
        <p:txBody>
          <a:bodyPr anchorCtr="0" anchor="t" bIns="91425" lIns="91425" spcFirstLastPara="1" rIns="91425" wrap="square" tIns="91425">
            <a:spAutoFit/>
          </a:bodyPr>
          <a:lstStyle/>
          <a:p>
            <a:pPr indent="0" lvl="0" marL="0" rtl="0" algn="ctr">
              <a:lnSpc>
                <a:spcPct val="100000"/>
              </a:lnSpc>
              <a:spcBef>
                <a:spcPts val="0"/>
              </a:spcBef>
              <a:spcAft>
                <a:spcPts val="0"/>
              </a:spcAft>
              <a:buNone/>
            </a:pPr>
            <a:r>
              <a:rPr lang="es" sz="1500">
                <a:solidFill>
                  <a:schemeClr val="lt1"/>
                </a:solidFill>
                <a:latin typeface="Figtree"/>
                <a:ea typeface="Figtree"/>
                <a:cs typeface="Figtree"/>
                <a:sym typeface="Figtree"/>
              </a:rPr>
              <a:t>Reemplazar talento clave cuesta </a:t>
            </a:r>
            <a:endParaRPr sz="1500">
              <a:solidFill>
                <a:schemeClr val="lt1"/>
              </a:solidFill>
              <a:latin typeface="Figtree"/>
              <a:ea typeface="Figtree"/>
              <a:cs typeface="Figtree"/>
              <a:sym typeface="Figtree"/>
            </a:endParaRPr>
          </a:p>
          <a:p>
            <a:pPr indent="0" lvl="0" marL="0" rtl="0" algn="ctr">
              <a:lnSpc>
                <a:spcPct val="100000"/>
              </a:lnSpc>
              <a:spcBef>
                <a:spcPts val="1200"/>
              </a:spcBef>
              <a:spcAft>
                <a:spcPts val="1200"/>
              </a:spcAft>
              <a:buNone/>
            </a:pPr>
            <a:r>
              <a:rPr lang="es" sz="4800">
                <a:solidFill>
                  <a:schemeClr val="lt1"/>
                </a:solidFill>
                <a:latin typeface="Figtree Black"/>
                <a:ea typeface="Figtree Black"/>
                <a:cs typeface="Figtree Black"/>
                <a:sym typeface="Figtree Black"/>
              </a:rPr>
              <a:t>2.2x</a:t>
            </a:r>
            <a:r>
              <a:rPr lang="es" sz="2300">
                <a:solidFill>
                  <a:schemeClr val="lt1"/>
                </a:solidFill>
                <a:latin typeface="Figtree"/>
                <a:ea typeface="Figtree"/>
                <a:cs typeface="Figtree"/>
                <a:sym typeface="Figtree"/>
              </a:rPr>
              <a:t> </a:t>
            </a:r>
            <a:br>
              <a:rPr lang="es" sz="2300">
                <a:solidFill>
                  <a:schemeClr val="lt1"/>
                </a:solidFill>
                <a:latin typeface="Figtree"/>
                <a:ea typeface="Figtree"/>
                <a:cs typeface="Figtree"/>
                <a:sym typeface="Figtree"/>
              </a:rPr>
            </a:br>
            <a:r>
              <a:rPr lang="es" sz="2300">
                <a:solidFill>
                  <a:schemeClr val="lt1"/>
                </a:solidFill>
                <a:latin typeface="Figtree Black"/>
                <a:ea typeface="Figtree Black"/>
                <a:cs typeface="Figtree Black"/>
                <a:sym typeface="Figtree Black"/>
              </a:rPr>
              <a:t>salario anual</a:t>
            </a:r>
            <a:endParaRPr sz="2300">
              <a:solidFill>
                <a:schemeClr val="lt1"/>
              </a:solidFill>
              <a:latin typeface="Figtree Black"/>
              <a:ea typeface="Figtree Black"/>
              <a:cs typeface="Figtree Black"/>
              <a:sym typeface="Figtree Black"/>
            </a:endParaRPr>
          </a:p>
        </p:txBody>
      </p:sp>
      <p:sp>
        <p:nvSpPr>
          <p:cNvPr id="203" name="Google Shape;203;p20"/>
          <p:cNvSpPr/>
          <p:nvPr/>
        </p:nvSpPr>
        <p:spPr>
          <a:xfrm>
            <a:off x="5449450" y="413575"/>
            <a:ext cx="4263600" cy="2158200"/>
          </a:xfrm>
          <a:prstGeom prst="roundRect">
            <a:avLst>
              <a:gd fmla="val 10908" name="adj"/>
            </a:avLst>
          </a:prstGeom>
          <a:no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Figtree"/>
              <a:ea typeface="Figtree"/>
              <a:cs typeface="Figtree"/>
              <a:sym typeface="Figtree"/>
            </a:endParaRPr>
          </a:p>
        </p:txBody>
      </p:sp>
      <p:sp>
        <p:nvSpPr>
          <p:cNvPr id="204" name="Google Shape;204;p20"/>
          <p:cNvSpPr txBox="1"/>
          <p:nvPr/>
        </p:nvSpPr>
        <p:spPr>
          <a:xfrm>
            <a:off x="5714659" y="656425"/>
            <a:ext cx="2970600" cy="16725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1200"/>
              </a:spcAft>
              <a:buNone/>
            </a:pPr>
            <a:r>
              <a:rPr lang="es" sz="4100">
                <a:solidFill>
                  <a:schemeClr val="lt1"/>
                </a:solidFill>
                <a:latin typeface="Figtree Black"/>
                <a:ea typeface="Figtree Black"/>
                <a:cs typeface="Figtree Black"/>
                <a:sym typeface="Figtree Black"/>
              </a:rPr>
              <a:t>Solo el 14%</a:t>
            </a:r>
            <a:r>
              <a:rPr lang="es" sz="4100">
                <a:solidFill>
                  <a:schemeClr val="lt1"/>
                </a:solidFill>
                <a:latin typeface="Figtree Black"/>
                <a:ea typeface="Figtree Black"/>
                <a:cs typeface="Figtree Black"/>
                <a:sym typeface="Figtree Black"/>
              </a:rPr>
              <a:t> </a:t>
            </a:r>
            <a:br>
              <a:rPr lang="es" sz="4500">
                <a:solidFill>
                  <a:schemeClr val="lt1"/>
                </a:solidFill>
                <a:latin typeface="Figtree Black"/>
                <a:ea typeface="Figtree Black"/>
                <a:cs typeface="Figtree Black"/>
                <a:sym typeface="Figtree Black"/>
              </a:rPr>
            </a:br>
            <a:r>
              <a:rPr lang="es" sz="1500">
                <a:solidFill>
                  <a:schemeClr val="lt1"/>
                </a:solidFill>
                <a:latin typeface="Figtree"/>
                <a:ea typeface="Figtree"/>
                <a:cs typeface="Figtree"/>
                <a:sym typeface="Figtree"/>
              </a:rPr>
              <a:t>de los CEO’s confían en que su organización está preparada para </a:t>
            </a:r>
            <a:r>
              <a:rPr b="1" lang="es" sz="1500">
                <a:solidFill>
                  <a:schemeClr val="lt1"/>
                </a:solidFill>
                <a:latin typeface="Figtree"/>
                <a:ea typeface="Figtree"/>
                <a:cs typeface="Figtree"/>
                <a:sym typeface="Figtree"/>
              </a:rPr>
              <a:t>retener talento clave.</a:t>
            </a:r>
            <a:endParaRPr b="1">
              <a:solidFill>
                <a:schemeClr val="lt1"/>
              </a:solidFill>
            </a:endParaRPr>
          </a:p>
        </p:txBody>
      </p:sp>
      <p:sp>
        <p:nvSpPr>
          <p:cNvPr id="205" name="Google Shape;205;p20"/>
          <p:cNvSpPr txBox="1"/>
          <p:nvPr/>
        </p:nvSpPr>
        <p:spPr>
          <a:xfrm>
            <a:off x="1197850" y="3903923"/>
            <a:ext cx="1324500" cy="677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s" sz="1600">
                <a:solidFill>
                  <a:srgbClr val="614ACA"/>
                </a:solidFill>
                <a:latin typeface="Figtree Black"/>
                <a:ea typeface="Figtree Black"/>
                <a:cs typeface="Figtree Black"/>
                <a:sym typeface="Figtree Black"/>
              </a:rPr>
              <a:t>I</a:t>
            </a:r>
            <a:r>
              <a:rPr lang="es" sz="1600">
                <a:solidFill>
                  <a:srgbClr val="614ACA"/>
                </a:solidFill>
                <a:latin typeface="Figtree Black"/>
                <a:ea typeface="Figtree Black"/>
                <a:cs typeface="Figtree Black"/>
                <a:sym typeface="Figtree Black"/>
              </a:rPr>
              <a:t>ntegrar estrategia</a:t>
            </a:r>
            <a:endParaRPr sz="1600">
              <a:solidFill>
                <a:srgbClr val="614ACA"/>
              </a:solidFill>
              <a:latin typeface="Figtree Black"/>
              <a:ea typeface="Figtree Black"/>
              <a:cs typeface="Figtree Black"/>
              <a:sym typeface="Figtree Black"/>
            </a:endParaRPr>
          </a:p>
        </p:txBody>
      </p:sp>
      <p:sp>
        <p:nvSpPr>
          <p:cNvPr id="206" name="Google Shape;206;p20"/>
          <p:cNvSpPr txBox="1"/>
          <p:nvPr/>
        </p:nvSpPr>
        <p:spPr>
          <a:xfrm>
            <a:off x="3951600" y="4036710"/>
            <a:ext cx="1240800" cy="46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s" sz="1600">
                <a:solidFill>
                  <a:srgbClr val="614ACA"/>
                </a:solidFill>
                <a:latin typeface="Figtree Black"/>
                <a:ea typeface="Figtree Black"/>
                <a:cs typeface="Figtree Black"/>
                <a:sym typeface="Figtree Black"/>
              </a:rPr>
              <a:t>T</a:t>
            </a:r>
            <a:r>
              <a:rPr lang="es" sz="1600">
                <a:solidFill>
                  <a:srgbClr val="614ACA"/>
                </a:solidFill>
                <a:latin typeface="Figtree Black"/>
                <a:ea typeface="Figtree Black"/>
                <a:cs typeface="Figtree Black"/>
                <a:sym typeface="Figtree Black"/>
              </a:rPr>
              <a:t>ecnología</a:t>
            </a:r>
            <a:endParaRPr sz="1600">
              <a:solidFill>
                <a:srgbClr val="614ACA"/>
              </a:solidFill>
              <a:latin typeface="Figtree Black"/>
              <a:ea typeface="Figtree Black"/>
              <a:cs typeface="Figtree Black"/>
              <a:sym typeface="Figtree Black"/>
            </a:endParaRPr>
          </a:p>
        </p:txBody>
      </p:sp>
      <p:sp>
        <p:nvSpPr>
          <p:cNvPr id="207" name="Google Shape;207;p20"/>
          <p:cNvSpPr txBox="1"/>
          <p:nvPr/>
        </p:nvSpPr>
        <p:spPr>
          <a:xfrm>
            <a:off x="6621650" y="4052007"/>
            <a:ext cx="961500" cy="431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s" sz="1600">
                <a:solidFill>
                  <a:srgbClr val="614ACA"/>
                </a:solidFill>
                <a:latin typeface="Figtree Black"/>
                <a:ea typeface="Figtree Black"/>
                <a:cs typeface="Figtree Black"/>
                <a:sym typeface="Figtree Black"/>
              </a:rPr>
              <a:t>C</a:t>
            </a:r>
            <a:r>
              <a:rPr lang="es" sz="1600">
                <a:solidFill>
                  <a:srgbClr val="614ACA"/>
                </a:solidFill>
                <a:latin typeface="Figtree Black"/>
                <a:ea typeface="Figtree Black"/>
                <a:cs typeface="Figtree Black"/>
                <a:sym typeface="Figtree Black"/>
              </a:rPr>
              <a:t>ultura</a:t>
            </a:r>
            <a:endParaRPr sz="1600">
              <a:solidFill>
                <a:srgbClr val="614ACA"/>
              </a:solidFill>
              <a:latin typeface="Figtree Black"/>
              <a:ea typeface="Figtree Black"/>
              <a:cs typeface="Figtree Black"/>
              <a:sym typeface="Figtree Black"/>
            </a:endParaRPr>
          </a:p>
        </p:txBody>
      </p:sp>
      <p:sp>
        <p:nvSpPr>
          <p:cNvPr id="208" name="Google Shape;208;p20"/>
          <p:cNvSpPr txBox="1"/>
          <p:nvPr/>
        </p:nvSpPr>
        <p:spPr>
          <a:xfrm>
            <a:off x="2753288" y="3536086"/>
            <a:ext cx="801600" cy="738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s" sz="7200">
                <a:solidFill>
                  <a:schemeClr val="lt1"/>
                </a:solidFill>
                <a:latin typeface="Figtree Light"/>
                <a:ea typeface="Figtree Light"/>
                <a:cs typeface="Figtree Light"/>
                <a:sym typeface="Figtree Light"/>
              </a:rPr>
              <a:t>+</a:t>
            </a:r>
            <a:endParaRPr sz="7200">
              <a:solidFill>
                <a:schemeClr val="lt1"/>
              </a:solidFill>
              <a:latin typeface="Figtree Light"/>
              <a:ea typeface="Figtree Light"/>
              <a:cs typeface="Figtree Light"/>
              <a:sym typeface="Figtree Light"/>
            </a:endParaRPr>
          </a:p>
        </p:txBody>
      </p:sp>
      <p:sp>
        <p:nvSpPr>
          <p:cNvPr id="209" name="Google Shape;209;p20"/>
          <p:cNvSpPr txBox="1"/>
          <p:nvPr/>
        </p:nvSpPr>
        <p:spPr>
          <a:xfrm>
            <a:off x="5389802" y="3454328"/>
            <a:ext cx="900300" cy="902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s" sz="7200">
                <a:solidFill>
                  <a:schemeClr val="lt1"/>
                </a:solidFill>
                <a:latin typeface="Figtree Light"/>
                <a:ea typeface="Figtree Light"/>
                <a:cs typeface="Figtree Light"/>
                <a:sym typeface="Figtree Light"/>
              </a:rPr>
              <a:t>+</a:t>
            </a:r>
            <a:endParaRPr sz="7200">
              <a:solidFill>
                <a:schemeClr val="lt1"/>
              </a:solidFill>
              <a:latin typeface="Figtree Light"/>
              <a:ea typeface="Figtree Light"/>
              <a:cs typeface="Figtree Light"/>
              <a:sym typeface="Figtree Light"/>
            </a:endParaRPr>
          </a:p>
        </p:txBody>
      </p:sp>
      <p:pic>
        <p:nvPicPr>
          <p:cNvPr id="210" name="Google Shape;210;p20" title="foco.png"/>
          <p:cNvPicPr preferRelativeResize="0"/>
          <p:nvPr/>
        </p:nvPicPr>
        <p:blipFill>
          <a:blip r:embed="rId4">
            <a:alphaModFix/>
          </a:blip>
          <a:stretch>
            <a:fillRect/>
          </a:stretch>
        </p:blipFill>
        <p:spPr>
          <a:xfrm>
            <a:off x="4355575" y="3459475"/>
            <a:ext cx="432850" cy="563982"/>
          </a:xfrm>
          <a:prstGeom prst="rect">
            <a:avLst/>
          </a:prstGeom>
          <a:noFill/>
          <a:ln>
            <a:noFill/>
          </a:ln>
        </p:spPr>
      </p:pic>
      <p:sp>
        <p:nvSpPr>
          <p:cNvPr id="211" name="Google Shape;211;p20"/>
          <p:cNvSpPr/>
          <p:nvPr/>
        </p:nvSpPr>
        <p:spPr>
          <a:xfrm>
            <a:off x="639175" y="362550"/>
            <a:ext cx="1963800" cy="2209200"/>
          </a:xfrm>
          <a:prstGeom prst="roundRect">
            <a:avLst>
              <a:gd fmla="val 13268" name="adj"/>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Figtree"/>
              <a:ea typeface="Figtree"/>
              <a:cs typeface="Figtree"/>
              <a:sym typeface="Figtree"/>
            </a:endParaRPr>
          </a:p>
        </p:txBody>
      </p:sp>
      <p:pic>
        <p:nvPicPr>
          <p:cNvPr id="212" name="Google Shape;212;p20"/>
          <p:cNvPicPr preferRelativeResize="0"/>
          <p:nvPr/>
        </p:nvPicPr>
        <p:blipFill>
          <a:blip r:embed="rId5">
            <a:alphaModFix/>
          </a:blip>
          <a:stretch>
            <a:fillRect/>
          </a:stretch>
        </p:blipFill>
        <p:spPr>
          <a:xfrm>
            <a:off x="247114" y="746870"/>
            <a:ext cx="2139301" cy="1824880"/>
          </a:xfrm>
          <a:prstGeom prst="rect">
            <a:avLst/>
          </a:prstGeom>
          <a:noFill/>
          <a:ln>
            <a:noFill/>
          </a:ln>
        </p:spPr>
      </p:pic>
      <p:pic>
        <p:nvPicPr>
          <p:cNvPr id="213" name="Google Shape;213;p20" title="cultura_1.png"/>
          <p:cNvPicPr preferRelativeResize="0"/>
          <p:nvPr/>
        </p:nvPicPr>
        <p:blipFill>
          <a:blip r:embed="rId6">
            <a:alphaModFix/>
          </a:blip>
          <a:stretch>
            <a:fillRect/>
          </a:stretch>
        </p:blipFill>
        <p:spPr>
          <a:xfrm>
            <a:off x="6865627" y="3498468"/>
            <a:ext cx="432850" cy="546231"/>
          </a:xfrm>
          <a:prstGeom prst="rect">
            <a:avLst/>
          </a:prstGeom>
          <a:noFill/>
          <a:ln>
            <a:noFill/>
          </a:ln>
        </p:spPr>
      </p:pic>
    </p:spTree>
  </p:cSld>
  <p:clrMapOvr>
    <a:masterClrMapping/>
  </p:clrMapOvr>
  <mc:AlternateContent>
    <mc:Choice Requires="p14">
      <p:transition spd="med">
        <p14:gallery dir="l"/>
      </p:transition>
    </mc:Choice>
    <mc:Fallback>
      <p:transition spd="med">
        <p:fade/>
      </p:transition>
    </mc:Fallback>
  </mc:AlternateContent>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afterEffect" presetClass="entr" presetID="2" presetSubtype="8">
                                  <p:stCondLst>
                                    <p:cond delay="0"/>
                                  </p:stCondLst>
                                  <p:childTnLst>
                                    <p:set>
                                      <p:cBhvr>
                                        <p:cTn dur="1" fill="hold">
                                          <p:stCondLst>
                                            <p:cond delay="0"/>
                                          </p:stCondLst>
                                        </p:cTn>
                                        <p:tgtEl>
                                          <p:spTgt spid="212"/>
                                        </p:tgtEl>
                                        <p:attrNameLst>
                                          <p:attrName>style.visibility</p:attrName>
                                        </p:attrNameLst>
                                      </p:cBhvr>
                                      <p:to>
                                        <p:strVal val="visible"/>
                                      </p:to>
                                    </p:set>
                                    <p:anim calcmode="lin" valueType="num">
                                      <p:cBhvr additive="base">
                                        <p:cTn dur="1000"/>
                                        <p:tgtEl>
                                          <p:spTgt spid="212"/>
                                        </p:tgtEl>
                                        <p:attrNameLst>
                                          <p:attrName>ppt_x</p:attrName>
                                        </p:attrNameLst>
                                      </p:cBhvr>
                                      <p:tavLst>
                                        <p:tav fmla="" tm="0">
                                          <p:val>
                                            <p:strVal val="#ppt_x-1"/>
                                          </p:val>
                                        </p:tav>
                                        <p:tav fmla="" tm="100000">
                                          <p:val>
                                            <p:strVal val="#ppt_x"/>
                                          </p:val>
                                        </p:tav>
                                      </p:tavLst>
                                    </p:anim>
                                  </p:childTnLst>
                                </p:cTn>
                              </p:par>
                            </p:childTnLst>
                          </p:cTn>
                        </p:par>
                        <p:par>
                          <p:cTn fill="hold">
                            <p:stCondLst>
                              <p:cond delay="1000"/>
                            </p:stCondLst>
                            <p:childTnLst>
                              <p:par>
                                <p:cTn fill="hold" nodeType="afterEffect" presetClass="entr" presetID="23" presetSubtype="16">
                                  <p:stCondLst>
                                    <p:cond delay="0"/>
                                  </p:stCondLst>
                                  <p:childTnLst>
                                    <p:set>
                                      <p:cBhvr>
                                        <p:cTn dur="1" fill="hold">
                                          <p:stCondLst>
                                            <p:cond delay="0"/>
                                          </p:stCondLst>
                                        </p:cTn>
                                        <p:tgtEl>
                                          <p:spTgt spid="201"/>
                                        </p:tgtEl>
                                        <p:attrNameLst>
                                          <p:attrName>style.visibility</p:attrName>
                                        </p:attrNameLst>
                                      </p:cBhvr>
                                      <p:to>
                                        <p:strVal val="visible"/>
                                      </p:to>
                                    </p:set>
                                    <p:anim calcmode="lin" valueType="num">
                                      <p:cBhvr additive="base">
                                        <p:cTn dur="100"/>
                                        <p:tgtEl>
                                          <p:spTgt spid="201"/>
                                        </p:tgtEl>
                                        <p:attrNameLst>
                                          <p:attrName>ppt_w</p:attrName>
                                        </p:attrNameLst>
                                      </p:cBhvr>
                                      <p:tavLst>
                                        <p:tav fmla="" tm="0">
                                          <p:val>
                                            <p:strVal val="0"/>
                                          </p:val>
                                        </p:tav>
                                        <p:tav fmla="" tm="100000">
                                          <p:val>
                                            <p:strVal val="#ppt_w"/>
                                          </p:val>
                                        </p:tav>
                                      </p:tavLst>
                                    </p:anim>
                                    <p:anim calcmode="lin" valueType="num">
                                      <p:cBhvr additive="base">
                                        <p:cTn dur="100"/>
                                        <p:tgtEl>
                                          <p:spTgt spid="201"/>
                                        </p:tgtEl>
                                        <p:attrNameLst>
                                          <p:attrName>ppt_h</p:attrName>
                                        </p:attrNameLst>
                                      </p:cBhvr>
                                      <p:tavLst>
                                        <p:tav fmla="" tm="0">
                                          <p:val>
                                            <p:strVal val="0"/>
                                          </p:val>
                                        </p:tav>
                                        <p:tav fmla="" tm="100000">
                                          <p:val>
                                            <p:strVal val="#ppt_h"/>
                                          </p:val>
                                        </p:tav>
                                      </p:tavLst>
                                    </p:anim>
                                  </p:childTnLst>
                                </p:cTn>
                              </p:par>
                            </p:childTnLst>
                          </p:cTn>
                        </p:par>
                        <p:par>
                          <p:cTn fill="hold">
                            <p:stCondLst>
                              <p:cond delay="1100"/>
                            </p:stCondLst>
                            <p:childTnLst>
                              <p:par>
                                <p:cTn fill="hold" nodeType="afterEffect" presetClass="entr" presetID="23" presetSubtype="16">
                                  <p:stCondLst>
                                    <p:cond delay="0"/>
                                  </p:stCondLst>
                                  <p:childTnLst>
                                    <p:set>
                                      <p:cBhvr>
                                        <p:cTn dur="1" fill="hold">
                                          <p:stCondLst>
                                            <p:cond delay="0"/>
                                          </p:stCondLst>
                                        </p:cTn>
                                        <p:tgtEl>
                                          <p:spTgt spid="210"/>
                                        </p:tgtEl>
                                        <p:attrNameLst>
                                          <p:attrName>style.visibility</p:attrName>
                                        </p:attrNameLst>
                                      </p:cBhvr>
                                      <p:to>
                                        <p:strVal val="visible"/>
                                      </p:to>
                                    </p:set>
                                    <p:anim calcmode="lin" valueType="num">
                                      <p:cBhvr additive="base">
                                        <p:cTn dur="100"/>
                                        <p:tgtEl>
                                          <p:spTgt spid="210"/>
                                        </p:tgtEl>
                                        <p:attrNameLst>
                                          <p:attrName>ppt_w</p:attrName>
                                        </p:attrNameLst>
                                      </p:cBhvr>
                                      <p:tavLst>
                                        <p:tav fmla="" tm="0">
                                          <p:val>
                                            <p:strVal val="0"/>
                                          </p:val>
                                        </p:tav>
                                        <p:tav fmla="" tm="100000">
                                          <p:val>
                                            <p:strVal val="#ppt_w"/>
                                          </p:val>
                                        </p:tav>
                                      </p:tavLst>
                                    </p:anim>
                                    <p:anim calcmode="lin" valueType="num">
                                      <p:cBhvr additive="base">
                                        <p:cTn dur="100"/>
                                        <p:tgtEl>
                                          <p:spTgt spid="210"/>
                                        </p:tgtEl>
                                        <p:attrNameLst>
                                          <p:attrName>ppt_h</p:attrName>
                                        </p:attrNameLst>
                                      </p:cBhvr>
                                      <p:tavLst>
                                        <p:tav fmla="" tm="0">
                                          <p:val>
                                            <p:strVal val="0"/>
                                          </p:val>
                                        </p:tav>
                                        <p:tav fmla="" tm="100000">
                                          <p:val>
                                            <p:strVal val="#ppt_h"/>
                                          </p:val>
                                        </p:tav>
                                      </p:tavLst>
                                    </p:anim>
                                  </p:childTnLst>
                                </p:cTn>
                              </p:par>
                            </p:childTnLst>
                          </p:cTn>
                        </p:par>
                        <p:par>
                          <p:cTn fill="hold">
                            <p:stCondLst>
                              <p:cond delay="1200"/>
                            </p:stCondLst>
                            <p:childTnLst>
                              <p:par>
                                <p:cTn fill="hold" nodeType="afterEffect" presetClass="entr" presetID="23" presetSubtype="16">
                                  <p:stCondLst>
                                    <p:cond delay="0"/>
                                  </p:stCondLst>
                                  <p:childTnLst>
                                    <p:set>
                                      <p:cBhvr>
                                        <p:cTn dur="1" fill="hold">
                                          <p:stCondLst>
                                            <p:cond delay="0"/>
                                          </p:stCondLst>
                                        </p:cTn>
                                        <p:tgtEl>
                                          <p:spTgt spid="213"/>
                                        </p:tgtEl>
                                        <p:attrNameLst>
                                          <p:attrName>style.visibility</p:attrName>
                                        </p:attrNameLst>
                                      </p:cBhvr>
                                      <p:to>
                                        <p:strVal val="visible"/>
                                      </p:to>
                                    </p:set>
                                    <p:anim calcmode="lin" valueType="num">
                                      <p:cBhvr additive="base">
                                        <p:cTn dur="100"/>
                                        <p:tgtEl>
                                          <p:spTgt spid="213"/>
                                        </p:tgtEl>
                                        <p:attrNameLst>
                                          <p:attrName>ppt_w</p:attrName>
                                        </p:attrNameLst>
                                      </p:cBhvr>
                                      <p:tavLst>
                                        <p:tav fmla="" tm="0">
                                          <p:val>
                                            <p:strVal val="0"/>
                                          </p:val>
                                        </p:tav>
                                        <p:tav fmla="" tm="100000">
                                          <p:val>
                                            <p:strVal val="#ppt_w"/>
                                          </p:val>
                                        </p:tav>
                                      </p:tavLst>
                                    </p:anim>
                                    <p:anim calcmode="lin" valueType="num">
                                      <p:cBhvr additive="base">
                                        <p:cTn dur="100"/>
                                        <p:tgtEl>
                                          <p:spTgt spid="213"/>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17" name="Shape 217"/>
        <p:cNvGrpSpPr/>
        <p:nvPr/>
      </p:nvGrpSpPr>
      <p:grpSpPr>
        <a:xfrm>
          <a:off x="0" y="0"/>
          <a:ext cx="0" cy="0"/>
          <a:chOff x="0" y="0"/>
          <a:chExt cx="0" cy="0"/>
        </a:xfrm>
      </p:grpSpPr>
      <p:sp>
        <p:nvSpPr>
          <p:cNvPr id="218" name="Google Shape;218;p21"/>
          <p:cNvSpPr/>
          <p:nvPr/>
        </p:nvSpPr>
        <p:spPr>
          <a:xfrm>
            <a:off x="1491425" y="538925"/>
            <a:ext cx="6028200" cy="1649100"/>
          </a:xfrm>
          <a:prstGeom prst="roundRect">
            <a:avLst>
              <a:gd fmla="val 8961" name="adj"/>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Figtree"/>
              <a:ea typeface="Figtree"/>
              <a:cs typeface="Figtree"/>
              <a:sym typeface="Figtree"/>
            </a:endParaRPr>
          </a:p>
        </p:txBody>
      </p:sp>
      <p:sp>
        <p:nvSpPr>
          <p:cNvPr id="219" name="Google Shape;219;p21"/>
          <p:cNvSpPr txBox="1"/>
          <p:nvPr/>
        </p:nvSpPr>
        <p:spPr>
          <a:xfrm>
            <a:off x="426350" y="2336725"/>
            <a:ext cx="3693600" cy="1315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 sz="1500">
                <a:solidFill>
                  <a:schemeClr val="lt1"/>
                </a:solidFill>
                <a:latin typeface="Figtree Black"/>
                <a:ea typeface="Figtree Black"/>
                <a:cs typeface="Figtree Black"/>
                <a:sym typeface="Figtree Black"/>
              </a:rPr>
              <a:t>Propuesta de Valor al Empleado (EVP)</a:t>
            </a:r>
            <a:endParaRPr sz="1500">
              <a:solidFill>
                <a:schemeClr val="lt1"/>
              </a:solidFill>
              <a:latin typeface="Figtree Black"/>
              <a:ea typeface="Figtree Black"/>
              <a:cs typeface="Figtree Black"/>
              <a:sym typeface="Figtree Black"/>
            </a:endParaRPr>
          </a:p>
          <a:p>
            <a:pPr indent="0" lvl="0" marL="0" rtl="0" algn="l">
              <a:spcBef>
                <a:spcPts val="0"/>
              </a:spcBef>
              <a:spcAft>
                <a:spcPts val="0"/>
              </a:spcAft>
              <a:buNone/>
            </a:pPr>
            <a:r>
              <a:t/>
            </a:r>
            <a:endParaRPr sz="1500">
              <a:solidFill>
                <a:schemeClr val="lt1"/>
              </a:solidFill>
              <a:latin typeface="Figtree Black"/>
              <a:ea typeface="Figtree Black"/>
              <a:cs typeface="Figtree Black"/>
              <a:sym typeface="Figtree Black"/>
            </a:endParaRPr>
          </a:p>
          <a:p>
            <a:pPr indent="0" lvl="0" marL="0" rtl="0" algn="l">
              <a:spcBef>
                <a:spcPts val="0"/>
              </a:spcBef>
              <a:spcAft>
                <a:spcPts val="0"/>
              </a:spcAft>
              <a:buNone/>
            </a:pPr>
            <a:r>
              <a:rPr lang="es" sz="1500">
                <a:solidFill>
                  <a:schemeClr val="lt1"/>
                </a:solidFill>
                <a:latin typeface="Figtree"/>
                <a:ea typeface="Figtree"/>
                <a:cs typeface="Figtree"/>
                <a:sym typeface="Figtree"/>
              </a:rPr>
              <a:t>Beneficios emocionales, materiales</a:t>
            </a:r>
            <a:br>
              <a:rPr lang="es" sz="1500">
                <a:solidFill>
                  <a:schemeClr val="lt1"/>
                </a:solidFill>
                <a:latin typeface="Figtree"/>
                <a:ea typeface="Figtree"/>
                <a:cs typeface="Figtree"/>
                <a:sym typeface="Figtree"/>
              </a:rPr>
            </a:br>
            <a:r>
              <a:rPr lang="es" sz="1500">
                <a:solidFill>
                  <a:schemeClr val="lt1"/>
                </a:solidFill>
                <a:latin typeface="Figtree"/>
                <a:ea typeface="Figtree"/>
                <a:cs typeface="Figtree"/>
                <a:sym typeface="Figtree"/>
              </a:rPr>
              <a:t>e intangibles que se ofrecen a los colaboradores para incentivar y motivar.</a:t>
            </a:r>
            <a:endParaRPr sz="1500">
              <a:solidFill>
                <a:schemeClr val="lt1"/>
              </a:solidFill>
              <a:latin typeface="Figtree"/>
              <a:ea typeface="Figtree"/>
              <a:cs typeface="Figtree"/>
              <a:sym typeface="Figtree"/>
            </a:endParaRPr>
          </a:p>
        </p:txBody>
      </p:sp>
      <p:sp>
        <p:nvSpPr>
          <p:cNvPr id="220" name="Google Shape;220;p21"/>
          <p:cNvSpPr txBox="1"/>
          <p:nvPr/>
        </p:nvSpPr>
        <p:spPr>
          <a:xfrm>
            <a:off x="4901675" y="2324701"/>
            <a:ext cx="3822300" cy="1755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 sz="1500">
                <a:solidFill>
                  <a:srgbClr val="614ACA"/>
                </a:solidFill>
                <a:latin typeface="Figtree Black"/>
                <a:ea typeface="Figtree Black"/>
                <a:cs typeface="Figtree Black"/>
                <a:sym typeface="Figtree Black"/>
              </a:rPr>
              <a:t>Un EVP efectivo puede:</a:t>
            </a:r>
            <a:endParaRPr sz="1500">
              <a:solidFill>
                <a:srgbClr val="614ACA"/>
              </a:solidFill>
              <a:latin typeface="Figtree Black"/>
              <a:ea typeface="Figtree Black"/>
              <a:cs typeface="Figtree Black"/>
              <a:sym typeface="Figtree Black"/>
            </a:endParaRPr>
          </a:p>
          <a:p>
            <a:pPr indent="0" lvl="0" marL="0" rtl="0" algn="l">
              <a:spcBef>
                <a:spcPts val="0"/>
              </a:spcBef>
              <a:spcAft>
                <a:spcPts val="0"/>
              </a:spcAft>
              <a:buNone/>
            </a:pPr>
            <a:r>
              <a:t/>
            </a:r>
            <a:endParaRPr b="1" sz="1500">
              <a:solidFill>
                <a:schemeClr val="dk2"/>
              </a:solidFill>
              <a:latin typeface="Figtree"/>
              <a:ea typeface="Figtree"/>
              <a:cs typeface="Figtree"/>
              <a:sym typeface="Figtree"/>
            </a:endParaRPr>
          </a:p>
          <a:p>
            <a:pPr indent="-323850" lvl="0" marL="457200" rtl="0" algn="l">
              <a:spcBef>
                <a:spcPts val="0"/>
              </a:spcBef>
              <a:spcAft>
                <a:spcPts val="0"/>
              </a:spcAft>
              <a:buClr>
                <a:schemeClr val="dk2"/>
              </a:buClr>
              <a:buSzPts val="1500"/>
              <a:buFont typeface="Figtree"/>
              <a:buChar char="➔"/>
            </a:pPr>
            <a:r>
              <a:rPr b="1" lang="es" sz="1500">
                <a:solidFill>
                  <a:schemeClr val="dk1"/>
                </a:solidFill>
                <a:latin typeface="Figtree"/>
                <a:ea typeface="Figtree"/>
                <a:cs typeface="Figtree"/>
                <a:sym typeface="Figtree"/>
              </a:rPr>
              <a:t>Reducir la tasa</a:t>
            </a:r>
            <a:r>
              <a:rPr lang="es" sz="1500">
                <a:solidFill>
                  <a:schemeClr val="dk1"/>
                </a:solidFill>
                <a:latin typeface="Figtree"/>
                <a:ea typeface="Figtree"/>
                <a:cs typeface="Figtree"/>
                <a:sym typeface="Figtree"/>
              </a:rPr>
              <a:t> de rotación un </a:t>
            </a:r>
            <a:r>
              <a:rPr b="1" lang="es" sz="1800">
                <a:solidFill>
                  <a:srgbClr val="614ACA"/>
                </a:solidFill>
                <a:latin typeface="Figtree"/>
                <a:ea typeface="Figtree"/>
                <a:cs typeface="Figtree"/>
                <a:sym typeface="Figtree"/>
              </a:rPr>
              <a:t>70%</a:t>
            </a:r>
            <a:endParaRPr b="1" sz="1800">
              <a:solidFill>
                <a:srgbClr val="614ACA"/>
              </a:solidFill>
              <a:latin typeface="Figtree"/>
              <a:ea typeface="Figtree"/>
              <a:cs typeface="Figtree"/>
              <a:sym typeface="Figtree"/>
            </a:endParaRPr>
          </a:p>
          <a:p>
            <a:pPr indent="0" lvl="0" marL="0" rtl="0" algn="l">
              <a:spcBef>
                <a:spcPts val="0"/>
              </a:spcBef>
              <a:spcAft>
                <a:spcPts val="0"/>
              </a:spcAft>
              <a:buNone/>
            </a:pPr>
            <a:r>
              <a:t/>
            </a:r>
            <a:endParaRPr sz="1500">
              <a:solidFill>
                <a:schemeClr val="dk1"/>
              </a:solidFill>
              <a:latin typeface="Figtree"/>
              <a:ea typeface="Figtree"/>
              <a:cs typeface="Figtree"/>
              <a:sym typeface="Figtree"/>
            </a:endParaRPr>
          </a:p>
          <a:p>
            <a:pPr indent="-323850" lvl="0" marL="457200" rtl="0" algn="l">
              <a:spcBef>
                <a:spcPts val="0"/>
              </a:spcBef>
              <a:spcAft>
                <a:spcPts val="0"/>
              </a:spcAft>
              <a:buClr>
                <a:schemeClr val="dk2"/>
              </a:buClr>
              <a:buSzPts val="1500"/>
              <a:buFont typeface="Figtree"/>
              <a:buChar char="➔"/>
            </a:pPr>
            <a:r>
              <a:rPr b="1" lang="es" sz="1500">
                <a:solidFill>
                  <a:schemeClr val="dk1"/>
                </a:solidFill>
                <a:latin typeface="Figtree"/>
                <a:ea typeface="Figtree"/>
                <a:cs typeface="Figtree"/>
                <a:sym typeface="Figtree"/>
              </a:rPr>
              <a:t>Aumentar  el compromiso</a:t>
            </a:r>
            <a:r>
              <a:rPr lang="es" sz="1500">
                <a:solidFill>
                  <a:schemeClr val="dk1"/>
                </a:solidFill>
                <a:latin typeface="Figtree"/>
                <a:ea typeface="Figtree"/>
                <a:cs typeface="Figtree"/>
                <a:sym typeface="Figtree"/>
              </a:rPr>
              <a:t> de nuevas contrataciones un </a:t>
            </a:r>
            <a:r>
              <a:rPr b="1" lang="es" sz="1800">
                <a:solidFill>
                  <a:srgbClr val="614ACA"/>
                </a:solidFill>
                <a:latin typeface="Figtree"/>
                <a:ea typeface="Figtree"/>
                <a:cs typeface="Figtree"/>
                <a:sym typeface="Figtree"/>
              </a:rPr>
              <a:t>30%</a:t>
            </a:r>
            <a:endParaRPr b="1" sz="1800">
              <a:solidFill>
                <a:srgbClr val="614ACA"/>
              </a:solidFill>
              <a:latin typeface="Figtree"/>
              <a:ea typeface="Figtree"/>
              <a:cs typeface="Figtree"/>
              <a:sym typeface="Figtree"/>
            </a:endParaRPr>
          </a:p>
        </p:txBody>
      </p:sp>
      <p:sp>
        <p:nvSpPr>
          <p:cNvPr id="221" name="Google Shape;221;p21"/>
          <p:cNvSpPr txBox="1"/>
          <p:nvPr/>
        </p:nvSpPr>
        <p:spPr>
          <a:xfrm>
            <a:off x="192086" y="4305679"/>
            <a:ext cx="9483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s">
                <a:solidFill>
                  <a:schemeClr val="lt1"/>
                </a:solidFill>
                <a:latin typeface="Figtree Black"/>
                <a:ea typeface="Figtree Black"/>
                <a:cs typeface="Figtree Black"/>
                <a:sym typeface="Figtree Black"/>
              </a:rPr>
              <a:t>Cultura</a:t>
            </a:r>
            <a:endParaRPr>
              <a:solidFill>
                <a:schemeClr val="lt1"/>
              </a:solidFill>
              <a:latin typeface="Figtree Black"/>
              <a:ea typeface="Figtree Black"/>
              <a:cs typeface="Figtree Black"/>
              <a:sym typeface="Figtree Black"/>
            </a:endParaRPr>
          </a:p>
        </p:txBody>
      </p:sp>
      <p:sp>
        <p:nvSpPr>
          <p:cNvPr id="222" name="Google Shape;222;p21"/>
          <p:cNvSpPr txBox="1"/>
          <p:nvPr/>
        </p:nvSpPr>
        <p:spPr>
          <a:xfrm>
            <a:off x="1081949" y="4305679"/>
            <a:ext cx="10905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s">
                <a:solidFill>
                  <a:schemeClr val="lt1"/>
                </a:solidFill>
                <a:latin typeface="Figtree Black"/>
                <a:ea typeface="Figtree Black"/>
                <a:cs typeface="Figtree Black"/>
                <a:sym typeface="Figtree Black"/>
              </a:rPr>
              <a:t>Propósito</a:t>
            </a:r>
            <a:endParaRPr>
              <a:solidFill>
                <a:schemeClr val="lt1"/>
              </a:solidFill>
              <a:latin typeface="Figtree Black"/>
              <a:ea typeface="Figtree Black"/>
              <a:cs typeface="Figtree Black"/>
              <a:sym typeface="Figtree Black"/>
            </a:endParaRPr>
          </a:p>
        </p:txBody>
      </p:sp>
      <p:sp>
        <p:nvSpPr>
          <p:cNvPr id="223" name="Google Shape;223;p21"/>
          <p:cNvSpPr txBox="1"/>
          <p:nvPr/>
        </p:nvSpPr>
        <p:spPr>
          <a:xfrm>
            <a:off x="3266602" y="4305679"/>
            <a:ext cx="10905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s">
                <a:solidFill>
                  <a:schemeClr val="lt1"/>
                </a:solidFill>
                <a:latin typeface="Figtree Black"/>
                <a:ea typeface="Figtree Black"/>
                <a:cs typeface="Figtree Black"/>
                <a:sym typeface="Figtree Black"/>
              </a:rPr>
              <a:t>Valores</a:t>
            </a:r>
            <a:endParaRPr>
              <a:solidFill>
                <a:schemeClr val="lt1"/>
              </a:solidFill>
              <a:latin typeface="Figtree Black"/>
              <a:ea typeface="Figtree Black"/>
              <a:cs typeface="Figtree Black"/>
              <a:sym typeface="Figtree Black"/>
            </a:endParaRPr>
          </a:p>
        </p:txBody>
      </p:sp>
      <p:sp>
        <p:nvSpPr>
          <p:cNvPr id="224" name="Google Shape;224;p21"/>
          <p:cNvSpPr txBox="1"/>
          <p:nvPr/>
        </p:nvSpPr>
        <p:spPr>
          <a:xfrm>
            <a:off x="2058617" y="4305679"/>
            <a:ext cx="13614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s">
                <a:solidFill>
                  <a:schemeClr val="lt1"/>
                </a:solidFill>
                <a:latin typeface="Figtree Black"/>
                <a:ea typeface="Figtree Black"/>
                <a:cs typeface="Figtree Black"/>
                <a:sym typeface="Figtree Black"/>
              </a:rPr>
              <a:t>Flexibilidad</a:t>
            </a:r>
            <a:endParaRPr>
              <a:solidFill>
                <a:schemeClr val="lt1"/>
              </a:solidFill>
              <a:latin typeface="Figtree Black"/>
              <a:ea typeface="Figtree Black"/>
              <a:cs typeface="Figtree Black"/>
              <a:sym typeface="Figtree Black"/>
            </a:endParaRPr>
          </a:p>
        </p:txBody>
      </p:sp>
      <p:sp>
        <p:nvSpPr>
          <p:cNvPr id="225" name="Google Shape;225;p21"/>
          <p:cNvSpPr txBox="1"/>
          <p:nvPr/>
        </p:nvSpPr>
        <p:spPr>
          <a:xfrm>
            <a:off x="1689500" y="605493"/>
            <a:ext cx="3005700" cy="1569900"/>
          </a:xfrm>
          <a:prstGeom prst="rect">
            <a:avLst/>
          </a:prstGeom>
          <a:noFill/>
          <a:ln>
            <a:noFill/>
          </a:ln>
        </p:spPr>
        <p:txBody>
          <a:bodyPr anchorCtr="0" anchor="t" bIns="91425" lIns="91425" spcFirstLastPara="1" rIns="91425" wrap="square" tIns="91425">
            <a:spAutoFit/>
          </a:bodyPr>
          <a:lstStyle/>
          <a:p>
            <a:pPr indent="0" lvl="0" marL="0" rtl="0" algn="ctr">
              <a:lnSpc>
                <a:spcPct val="100000"/>
              </a:lnSpc>
              <a:spcBef>
                <a:spcPts val="0"/>
              </a:spcBef>
              <a:spcAft>
                <a:spcPts val="1200"/>
              </a:spcAft>
              <a:buNone/>
            </a:pPr>
            <a:r>
              <a:rPr lang="es" sz="3000">
                <a:solidFill>
                  <a:srgbClr val="FF004F"/>
                </a:solidFill>
                <a:latin typeface="Figtree Black"/>
                <a:ea typeface="Figtree Black"/>
                <a:cs typeface="Figtree Black"/>
                <a:sym typeface="Figtree Black"/>
              </a:rPr>
              <a:t>61%</a:t>
            </a:r>
            <a:r>
              <a:rPr lang="es" sz="3000">
                <a:solidFill>
                  <a:srgbClr val="614ACA"/>
                </a:solidFill>
                <a:latin typeface="Figtree Black"/>
                <a:ea typeface="Figtree Black"/>
                <a:cs typeface="Figtree Black"/>
                <a:sym typeface="Figtree Black"/>
              </a:rPr>
              <a:t> de los CHRO’s </a:t>
            </a:r>
            <a:br>
              <a:rPr b="1" lang="es" sz="2400">
                <a:solidFill>
                  <a:schemeClr val="dk2"/>
                </a:solidFill>
                <a:latin typeface="Figtree"/>
                <a:ea typeface="Figtree"/>
                <a:cs typeface="Figtree"/>
                <a:sym typeface="Figtree"/>
              </a:rPr>
            </a:br>
            <a:r>
              <a:rPr lang="es" sz="1500">
                <a:solidFill>
                  <a:schemeClr val="dk2"/>
                </a:solidFill>
                <a:latin typeface="Figtree"/>
                <a:ea typeface="Figtree"/>
                <a:cs typeface="Figtree"/>
                <a:sym typeface="Figtree"/>
              </a:rPr>
              <a:t>deben cambiar su Propuesta de valor al empleado (EVP).</a:t>
            </a:r>
            <a:endParaRPr sz="1500">
              <a:solidFill>
                <a:schemeClr val="dk2"/>
              </a:solidFill>
              <a:latin typeface="Figtree"/>
              <a:ea typeface="Figtree"/>
              <a:cs typeface="Figtree"/>
              <a:sym typeface="Figtree"/>
            </a:endParaRPr>
          </a:p>
        </p:txBody>
      </p:sp>
      <p:pic>
        <p:nvPicPr>
          <p:cNvPr id="226" name="Google Shape;226;p21"/>
          <p:cNvPicPr preferRelativeResize="0"/>
          <p:nvPr/>
        </p:nvPicPr>
        <p:blipFill>
          <a:blip r:embed="rId4">
            <a:alphaModFix/>
          </a:blip>
          <a:stretch>
            <a:fillRect/>
          </a:stretch>
        </p:blipFill>
        <p:spPr>
          <a:xfrm>
            <a:off x="4695200" y="287299"/>
            <a:ext cx="2131649" cy="1888925"/>
          </a:xfrm>
          <a:prstGeom prst="rect">
            <a:avLst/>
          </a:prstGeom>
          <a:noFill/>
          <a:ln>
            <a:noFill/>
          </a:ln>
        </p:spPr>
      </p:pic>
      <p:pic>
        <p:nvPicPr>
          <p:cNvPr id="227" name="Google Shape;227;p21" title="crecimiento.png"/>
          <p:cNvPicPr preferRelativeResize="0"/>
          <p:nvPr/>
        </p:nvPicPr>
        <p:blipFill>
          <a:blip r:embed="rId5">
            <a:alphaModFix/>
          </a:blip>
          <a:stretch>
            <a:fillRect/>
          </a:stretch>
        </p:blipFill>
        <p:spPr>
          <a:xfrm>
            <a:off x="1428471" y="3927311"/>
            <a:ext cx="422375" cy="431653"/>
          </a:xfrm>
          <a:prstGeom prst="rect">
            <a:avLst/>
          </a:prstGeom>
          <a:noFill/>
          <a:ln>
            <a:noFill/>
          </a:ln>
        </p:spPr>
      </p:pic>
      <p:pic>
        <p:nvPicPr>
          <p:cNvPr id="228" name="Google Shape;228;p21" title="cultura.png"/>
          <p:cNvPicPr preferRelativeResize="0"/>
          <p:nvPr/>
        </p:nvPicPr>
        <p:blipFill>
          <a:blip r:embed="rId6">
            <a:alphaModFix/>
          </a:blip>
          <a:stretch>
            <a:fillRect/>
          </a:stretch>
        </p:blipFill>
        <p:spPr>
          <a:xfrm>
            <a:off x="3610725" y="3800617"/>
            <a:ext cx="422375" cy="477483"/>
          </a:xfrm>
          <a:prstGeom prst="rect">
            <a:avLst/>
          </a:prstGeom>
          <a:noFill/>
          <a:ln>
            <a:noFill/>
          </a:ln>
        </p:spPr>
      </p:pic>
      <p:pic>
        <p:nvPicPr>
          <p:cNvPr id="229" name="Google Shape;229;p21" title="logro.png"/>
          <p:cNvPicPr preferRelativeResize="0"/>
          <p:nvPr/>
        </p:nvPicPr>
        <p:blipFill>
          <a:blip r:embed="rId7">
            <a:alphaModFix/>
          </a:blip>
          <a:stretch>
            <a:fillRect/>
          </a:stretch>
        </p:blipFill>
        <p:spPr>
          <a:xfrm>
            <a:off x="546200" y="3922837"/>
            <a:ext cx="368200" cy="323200"/>
          </a:xfrm>
          <a:prstGeom prst="rect">
            <a:avLst/>
          </a:prstGeom>
          <a:noFill/>
          <a:ln>
            <a:noFill/>
          </a:ln>
        </p:spPr>
      </p:pic>
      <p:pic>
        <p:nvPicPr>
          <p:cNvPr id="230" name="Google Shape;230;p21" title="team.png"/>
          <p:cNvPicPr preferRelativeResize="0"/>
          <p:nvPr/>
        </p:nvPicPr>
        <p:blipFill>
          <a:blip r:embed="rId8">
            <a:alphaModFix/>
          </a:blip>
          <a:stretch>
            <a:fillRect/>
          </a:stretch>
        </p:blipFill>
        <p:spPr>
          <a:xfrm>
            <a:off x="2496864" y="3947988"/>
            <a:ext cx="422375" cy="390285"/>
          </a:xfrm>
          <a:prstGeom prst="rect">
            <a:avLst/>
          </a:prstGeom>
          <a:noFill/>
          <a:ln>
            <a:noFill/>
          </a:ln>
        </p:spPr>
      </p:pic>
    </p:spTree>
  </p:cSld>
  <p:clrMapOvr>
    <a:masterClrMapping/>
  </p:clrMapOvr>
  <mc:AlternateContent>
    <mc:Choice Requires="p14">
      <p:transition spd="med">
        <p14:prism dir="l"/>
      </p:transition>
    </mc:Choice>
    <mc:Fallback>
      <p:transition spd="med">
        <p:fade/>
      </p:transition>
    </mc:Fallback>
  </mc:AlternateContent>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afterEffect" presetClass="entr" presetID="2" presetSubtype="1">
                                  <p:stCondLst>
                                    <p:cond delay="0"/>
                                  </p:stCondLst>
                                  <p:childTnLst>
                                    <p:set>
                                      <p:cBhvr>
                                        <p:cTn dur="1" fill="hold">
                                          <p:stCondLst>
                                            <p:cond delay="0"/>
                                          </p:stCondLst>
                                        </p:cTn>
                                        <p:tgtEl>
                                          <p:spTgt spid="226"/>
                                        </p:tgtEl>
                                        <p:attrNameLst>
                                          <p:attrName>style.visibility</p:attrName>
                                        </p:attrNameLst>
                                      </p:cBhvr>
                                      <p:to>
                                        <p:strVal val="visible"/>
                                      </p:to>
                                    </p:set>
                                    <p:anim calcmode="lin" valueType="num">
                                      <p:cBhvr additive="base">
                                        <p:cTn dur="1000"/>
                                        <p:tgtEl>
                                          <p:spTgt spid="226"/>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